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Oswald"/>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swald-regular.fntdata"/><Relationship Id="rId25" Type="http://schemas.openxmlformats.org/officeDocument/2006/relationships/font" Target="fonts/Montserrat-boldItalic.fntdata"/><Relationship Id="rId27" Type="http://schemas.openxmlformats.org/officeDocument/2006/relationships/font" Target="fonts/Oswa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867a4b0bea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867a4b0bea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i="1" lang="en"/>
              <a:t>Emma</a:t>
            </a:r>
            <a:endParaRPr i="1"/>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2867a4b0bea_0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2867a4b0bea_0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*Logan</a:t>
            </a:r>
            <a:endParaRPr i="1"/>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867a4b0bea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867a4b0bea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*Emma.*</a:t>
            </a:r>
            <a:endParaRPr i="1">
              <a:solidFill>
                <a:schemeClr val="dk1"/>
              </a:solidFill>
            </a:endParaRPr>
          </a:p>
          <a:p>
            <a:pPr indent="0" lvl="0" marL="0" rtl="0" algn="l">
              <a:spcBef>
                <a:spcPts val="0"/>
              </a:spcBef>
              <a:spcAft>
                <a:spcPts val="0"/>
              </a:spcAft>
              <a:buClr>
                <a:schemeClr val="dk1"/>
              </a:buClr>
              <a:buSzPts val="1100"/>
              <a:buFont typeface="Arial"/>
              <a:buNone/>
            </a:pPr>
            <a:r>
              <a:t/>
            </a:r>
            <a:endParaRPr i="1">
              <a:solidFill>
                <a:schemeClr val="dk1"/>
              </a:solidFill>
            </a:endParaRPr>
          </a:p>
          <a:p>
            <a:pPr indent="0" lvl="0" marL="0" rtl="0" algn="l">
              <a:spcBef>
                <a:spcPts val="0"/>
              </a:spcBef>
              <a:spcAft>
                <a:spcPts val="0"/>
              </a:spcAft>
              <a:buClr>
                <a:schemeClr val="dk1"/>
              </a:buClr>
              <a:buSzPts val="1100"/>
              <a:buFont typeface="Arial"/>
              <a:buNone/>
            </a:pPr>
            <a:r>
              <a:rPr i="1" lang="en">
                <a:solidFill>
                  <a:schemeClr val="dk1"/>
                </a:solidFill>
              </a:rPr>
              <a:t>*All-the-while having meetings with our customers to discuss progress and direction.*</a:t>
            </a:r>
            <a:endParaRPr i="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As we research more ways to gather data, we will split work accordingly. If a team member runs into a roadblock, we might need to revisit how/what data we are collecting. If a team member is absent, that person should do their best to get back the time they missed during BKT or afterschool. If that fails, the data collection method the absent team member is working on will need to be revisited or cut.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2867a4b0bea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2867a4b0bea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*Logan*</a:t>
            </a:r>
            <a:endParaRPr i="1"/>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2867a4b0bea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2867a4b0bea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rPr>
              <a:t>*Emma</a:t>
            </a:r>
            <a:endParaRPr i="1">
              <a:solidFill>
                <a:schemeClr val="dk1"/>
              </a:solidFill>
            </a:endParaRPr>
          </a:p>
          <a:p>
            <a:pPr indent="0" lvl="0" marL="0" rtl="0" algn="l">
              <a:spcBef>
                <a:spcPts val="0"/>
              </a:spcBef>
              <a:spcAft>
                <a:spcPts val="0"/>
              </a:spcAft>
              <a:buNone/>
            </a:pPr>
            <a:r>
              <a:t/>
            </a:r>
            <a:endParaRPr i="1">
              <a:solidFill>
                <a:schemeClr val="dk1"/>
              </a:solidFill>
            </a:endParaRPr>
          </a:p>
          <a:p>
            <a:pPr indent="0" lvl="0" marL="0" rtl="0" algn="l">
              <a:spcBef>
                <a:spcPts val="0"/>
              </a:spcBef>
              <a:spcAft>
                <a:spcPts val="0"/>
              </a:spcAft>
              <a:buNone/>
            </a:pPr>
            <a:r>
              <a:rPr i="1" lang="en">
                <a:solidFill>
                  <a:schemeClr val="dk1"/>
                </a:solidFill>
              </a:rPr>
              <a:t>Further cost and materials will be determined after learning/researching more data collection methods.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867a4b0bea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2867a4b0bea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*Logan</a:t>
            </a:r>
            <a:endParaRPr i="1"/>
          </a:p>
          <a:p>
            <a:pPr indent="0" lvl="0" marL="0" rtl="0" algn="l">
              <a:spcBef>
                <a:spcPts val="0"/>
              </a:spcBef>
              <a:spcAft>
                <a:spcPts val="0"/>
              </a:spcAft>
              <a:buNone/>
            </a:pPr>
            <a:r>
              <a:t/>
            </a:r>
            <a:endParaRPr i="1"/>
          </a:p>
          <a:p>
            <a:pPr indent="0" lvl="0" marL="0" rtl="0" algn="l">
              <a:spcBef>
                <a:spcPts val="0"/>
              </a:spcBef>
              <a:spcAft>
                <a:spcPts val="0"/>
              </a:spcAft>
              <a:buNone/>
            </a:pPr>
            <a:r>
              <a:rPr lang="en"/>
              <a:t>We will share patterns we find in our data in an organized and visual way and explain how we got to our conclusions. With that.. Q&amp;A.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8429107ff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28429107ff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287a3c707a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287a3c707a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867a4b0bea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867a4b0bea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*Emma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867a4b0bea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867a4b0bea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*Emma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867a4b0bea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867a4b0bea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*Logan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867a4b0bea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867a4b0bea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*Logan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867a4b0bea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867a4b0bea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rPr>
              <a:t>*Logan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867a4b0bea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867a4b0bea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*Emma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867a4b0bea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867a4b0bea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*Emma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867a4b0bea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867a4b0bea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a:solidFill>
                  <a:schemeClr val="dk1"/>
                </a:solidFill>
              </a:rPr>
              <a:t>*Logan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FFFCF2"/>
        </a:solidFill>
      </p:bgPr>
    </p:bg>
    <p:spTree>
      <p:nvGrpSpPr>
        <p:cNvPr id="9" name="Shape 9"/>
        <p:cNvGrpSpPr/>
        <p:nvPr/>
      </p:nvGrpSpPr>
      <p:grpSpPr>
        <a:xfrm>
          <a:off x="0" y="0"/>
          <a:ext cx="0" cy="0"/>
          <a:chOff x="0" y="0"/>
          <a:chExt cx="0" cy="0"/>
        </a:xfrm>
      </p:grpSpPr>
      <p:sp>
        <p:nvSpPr>
          <p:cNvPr id="10" name="Google Shape;10;p2"/>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1061712" y="800100"/>
            <a:ext cx="4350600" cy="183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2" name="Google Shape;12;p2"/>
          <p:cNvSpPr txBox="1"/>
          <p:nvPr>
            <p:ph idx="1" type="subTitle"/>
          </p:nvPr>
        </p:nvSpPr>
        <p:spPr>
          <a:xfrm>
            <a:off x="710500" y="2805800"/>
            <a:ext cx="5052900" cy="373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3" name="Google Shape;13;p2"/>
          <p:cNvCxnSpPr/>
          <p:nvPr/>
        </p:nvCxnSpPr>
        <p:spPr>
          <a:xfrm>
            <a:off x="6004100" y="257700"/>
            <a:ext cx="0" cy="4628100"/>
          </a:xfrm>
          <a:prstGeom prst="straightConnector1">
            <a:avLst/>
          </a:prstGeom>
          <a:noFill/>
          <a:ln cap="flat" cmpd="sng" w="19050">
            <a:solidFill>
              <a:schemeClr val="dk1"/>
            </a:solidFill>
            <a:prstDash val="solid"/>
            <a:round/>
            <a:headEnd len="med" w="med" type="none"/>
            <a:tailEnd len="med" w="med" type="none"/>
          </a:ln>
        </p:spPr>
      </p:cxnSp>
      <p:sp>
        <p:nvSpPr>
          <p:cNvPr id="14" name="Google Shape;14;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61" name="Shape 61"/>
        <p:cNvGrpSpPr/>
        <p:nvPr/>
      </p:nvGrpSpPr>
      <p:grpSpPr>
        <a:xfrm>
          <a:off x="0" y="0"/>
          <a:ext cx="0" cy="0"/>
          <a:chOff x="0" y="0"/>
          <a:chExt cx="0" cy="0"/>
        </a:xfrm>
      </p:grpSpPr>
      <p:pic>
        <p:nvPicPr>
          <p:cNvPr id="62" name="Google Shape;62;p11"/>
          <p:cNvPicPr preferRelativeResize="0"/>
          <p:nvPr/>
        </p:nvPicPr>
        <p:blipFill>
          <a:blip r:embed="rId2">
            <a:alphaModFix/>
          </a:blip>
          <a:stretch>
            <a:fillRect/>
          </a:stretch>
        </p:blipFill>
        <p:spPr>
          <a:xfrm>
            <a:off x="1776" y="0"/>
            <a:ext cx="9140448" cy="5143500"/>
          </a:xfrm>
          <a:prstGeom prst="rect">
            <a:avLst/>
          </a:prstGeom>
          <a:noFill/>
          <a:ln>
            <a:noFill/>
          </a:ln>
        </p:spPr>
      </p:pic>
      <p:sp>
        <p:nvSpPr>
          <p:cNvPr id="63" name="Google Shape;63;p11"/>
          <p:cNvSpPr/>
          <p:nvPr/>
        </p:nvSpPr>
        <p:spPr>
          <a:xfrm>
            <a:off x="264900" y="254550"/>
            <a:ext cx="8614200" cy="4634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 name="Google Shape;64;p11"/>
          <p:cNvCxnSpPr/>
          <p:nvPr/>
        </p:nvCxnSpPr>
        <p:spPr>
          <a:xfrm>
            <a:off x="262050" y="2916300"/>
            <a:ext cx="8619900" cy="0"/>
          </a:xfrm>
          <a:prstGeom prst="straightConnector1">
            <a:avLst/>
          </a:prstGeom>
          <a:noFill/>
          <a:ln cap="flat" cmpd="sng" w="19050">
            <a:solidFill>
              <a:schemeClr val="dk1"/>
            </a:solidFill>
            <a:prstDash val="solid"/>
            <a:round/>
            <a:headEnd len="med" w="med" type="none"/>
            <a:tailEnd len="med" w="med" type="none"/>
          </a:ln>
        </p:spPr>
      </p:cxnSp>
      <p:sp>
        <p:nvSpPr>
          <p:cNvPr id="65" name="Google Shape;65;p11"/>
          <p:cNvSpPr txBox="1"/>
          <p:nvPr>
            <p:ph hasCustomPrompt="1" type="title"/>
          </p:nvPr>
        </p:nvSpPr>
        <p:spPr>
          <a:xfrm>
            <a:off x="937950" y="1426450"/>
            <a:ext cx="7268100" cy="123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6" name="Google Shape;66;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7" name="Shape 67"/>
        <p:cNvGrpSpPr/>
        <p:nvPr/>
      </p:nvGrpSpPr>
      <p:grpSpPr>
        <a:xfrm>
          <a:off x="0" y="0"/>
          <a:ext cx="0" cy="0"/>
          <a:chOff x="0" y="0"/>
          <a:chExt cx="0" cy="0"/>
        </a:xfrm>
      </p:grpSpPr>
      <p:sp>
        <p:nvSpPr>
          <p:cNvPr id="68" name="Google Shape;68;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bg>
      <p:bgPr>
        <a:solidFill>
          <a:schemeClr val="lt1"/>
        </a:solidFill>
      </p:bgPr>
    </p:bg>
    <p:spTree>
      <p:nvGrpSpPr>
        <p:cNvPr id="69" name="Shape 69"/>
        <p:cNvGrpSpPr/>
        <p:nvPr/>
      </p:nvGrpSpPr>
      <p:grpSpPr>
        <a:xfrm>
          <a:off x="0" y="0"/>
          <a:ext cx="0" cy="0"/>
          <a:chOff x="0" y="0"/>
          <a:chExt cx="0" cy="0"/>
        </a:xfrm>
      </p:grpSpPr>
      <p:pic>
        <p:nvPicPr>
          <p:cNvPr id="70" name="Google Shape;70;p13"/>
          <p:cNvPicPr preferRelativeResize="0"/>
          <p:nvPr/>
        </p:nvPicPr>
        <p:blipFill>
          <a:blip r:embed="rId2">
            <a:alphaModFix/>
          </a:blip>
          <a:stretch>
            <a:fillRect/>
          </a:stretch>
        </p:blipFill>
        <p:spPr>
          <a:xfrm>
            <a:off x="1776" y="0"/>
            <a:ext cx="9140448" cy="5143500"/>
          </a:xfrm>
          <a:prstGeom prst="rect">
            <a:avLst/>
          </a:prstGeom>
          <a:noFill/>
          <a:ln>
            <a:noFill/>
          </a:ln>
        </p:spPr>
      </p:pic>
      <p:sp>
        <p:nvSpPr>
          <p:cNvPr id="71" name="Google Shape;71;p13"/>
          <p:cNvSpPr/>
          <p:nvPr/>
        </p:nvSpPr>
        <p:spPr>
          <a:xfrm>
            <a:off x="264900" y="254550"/>
            <a:ext cx="8614200" cy="4634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 name="Google Shape;72;p13"/>
          <p:cNvCxnSpPr/>
          <p:nvPr/>
        </p:nvCxnSpPr>
        <p:spPr>
          <a:xfrm>
            <a:off x="1217900" y="1305150"/>
            <a:ext cx="0" cy="3575400"/>
          </a:xfrm>
          <a:prstGeom prst="straightConnector1">
            <a:avLst/>
          </a:prstGeom>
          <a:noFill/>
          <a:ln cap="flat" cmpd="sng" w="19050">
            <a:solidFill>
              <a:schemeClr val="dk1"/>
            </a:solidFill>
            <a:prstDash val="solid"/>
            <a:round/>
            <a:headEnd len="med" w="med" type="none"/>
            <a:tailEnd len="med" w="med" type="none"/>
          </a:ln>
        </p:spPr>
      </p:cxnSp>
      <p:cxnSp>
        <p:nvCxnSpPr>
          <p:cNvPr id="73" name="Google Shape;73;p13"/>
          <p:cNvCxnSpPr/>
          <p:nvPr/>
        </p:nvCxnSpPr>
        <p:spPr>
          <a:xfrm>
            <a:off x="5539038" y="1305150"/>
            <a:ext cx="0" cy="3575400"/>
          </a:xfrm>
          <a:prstGeom prst="straightConnector1">
            <a:avLst/>
          </a:prstGeom>
          <a:noFill/>
          <a:ln cap="flat" cmpd="sng" w="19050">
            <a:solidFill>
              <a:schemeClr val="dk1"/>
            </a:solidFill>
            <a:prstDash val="solid"/>
            <a:round/>
            <a:headEnd len="med" w="med" type="none"/>
            <a:tailEnd len="med" w="med" type="none"/>
          </a:ln>
        </p:spPr>
      </p:cxnSp>
      <p:cxnSp>
        <p:nvCxnSpPr>
          <p:cNvPr id="74" name="Google Shape;74;p13"/>
          <p:cNvCxnSpPr/>
          <p:nvPr/>
        </p:nvCxnSpPr>
        <p:spPr>
          <a:xfrm>
            <a:off x="4557963" y="1305150"/>
            <a:ext cx="0" cy="3575400"/>
          </a:xfrm>
          <a:prstGeom prst="straightConnector1">
            <a:avLst/>
          </a:prstGeom>
          <a:noFill/>
          <a:ln cap="flat" cmpd="sng" w="19050">
            <a:solidFill>
              <a:schemeClr val="dk1"/>
            </a:solidFill>
            <a:prstDash val="solid"/>
            <a:round/>
            <a:headEnd len="med" w="med" type="none"/>
            <a:tailEnd len="med" w="med" type="none"/>
          </a:ln>
        </p:spPr>
      </p:cxnSp>
      <p:cxnSp>
        <p:nvCxnSpPr>
          <p:cNvPr id="75" name="Google Shape;75;p13"/>
          <p:cNvCxnSpPr/>
          <p:nvPr/>
        </p:nvCxnSpPr>
        <p:spPr>
          <a:xfrm>
            <a:off x="264900" y="3092850"/>
            <a:ext cx="8614200" cy="0"/>
          </a:xfrm>
          <a:prstGeom prst="straightConnector1">
            <a:avLst/>
          </a:prstGeom>
          <a:noFill/>
          <a:ln cap="flat" cmpd="sng" w="19050">
            <a:solidFill>
              <a:schemeClr val="dk1"/>
            </a:solidFill>
            <a:prstDash val="solid"/>
            <a:round/>
            <a:headEnd len="med" w="med" type="none"/>
            <a:tailEnd len="med" w="med" type="none"/>
          </a:ln>
        </p:spPr>
      </p:cxnSp>
      <p:cxnSp>
        <p:nvCxnSpPr>
          <p:cNvPr id="76" name="Google Shape;76;p13"/>
          <p:cNvCxnSpPr/>
          <p:nvPr/>
        </p:nvCxnSpPr>
        <p:spPr>
          <a:xfrm>
            <a:off x="262050" y="1305150"/>
            <a:ext cx="8619900" cy="0"/>
          </a:xfrm>
          <a:prstGeom prst="straightConnector1">
            <a:avLst/>
          </a:prstGeom>
          <a:noFill/>
          <a:ln cap="flat" cmpd="sng" w="19050">
            <a:solidFill>
              <a:schemeClr val="dk1"/>
            </a:solidFill>
            <a:prstDash val="solid"/>
            <a:round/>
            <a:headEnd len="med" w="med" type="none"/>
            <a:tailEnd len="med" w="med" type="none"/>
          </a:ln>
        </p:spPr>
      </p:cxnSp>
      <p:sp>
        <p:nvSpPr>
          <p:cNvPr id="77" name="Google Shape;77;p13"/>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8" name="Google Shape;78;p13"/>
          <p:cNvSpPr txBox="1"/>
          <p:nvPr>
            <p:ph hasCustomPrompt="1" idx="2" type="title"/>
          </p:nvPr>
        </p:nvSpPr>
        <p:spPr>
          <a:xfrm>
            <a:off x="264900" y="1305150"/>
            <a:ext cx="953100" cy="178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Font typeface="Oswald"/>
              <a:buNone/>
              <a:defRPr sz="6000">
                <a:latin typeface="Oswald"/>
                <a:ea typeface="Oswald"/>
                <a:cs typeface="Oswald"/>
                <a:sym typeface="Oswald"/>
              </a:defRPr>
            </a:lvl2pPr>
            <a:lvl3pPr lvl="2" rtl="0" algn="ctr">
              <a:spcBef>
                <a:spcPts val="0"/>
              </a:spcBef>
              <a:spcAft>
                <a:spcPts val="0"/>
              </a:spcAft>
              <a:buSzPts val="6000"/>
              <a:buFont typeface="Oswald"/>
              <a:buNone/>
              <a:defRPr sz="6000">
                <a:latin typeface="Oswald"/>
                <a:ea typeface="Oswald"/>
                <a:cs typeface="Oswald"/>
                <a:sym typeface="Oswald"/>
              </a:defRPr>
            </a:lvl3pPr>
            <a:lvl4pPr lvl="3" rtl="0" algn="ctr">
              <a:spcBef>
                <a:spcPts val="0"/>
              </a:spcBef>
              <a:spcAft>
                <a:spcPts val="0"/>
              </a:spcAft>
              <a:buSzPts val="6000"/>
              <a:buFont typeface="Oswald"/>
              <a:buNone/>
              <a:defRPr sz="6000">
                <a:latin typeface="Oswald"/>
                <a:ea typeface="Oswald"/>
                <a:cs typeface="Oswald"/>
                <a:sym typeface="Oswald"/>
              </a:defRPr>
            </a:lvl4pPr>
            <a:lvl5pPr lvl="4" rtl="0" algn="ctr">
              <a:spcBef>
                <a:spcPts val="0"/>
              </a:spcBef>
              <a:spcAft>
                <a:spcPts val="0"/>
              </a:spcAft>
              <a:buSzPts val="6000"/>
              <a:buFont typeface="Oswald"/>
              <a:buNone/>
              <a:defRPr sz="6000">
                <a:latin typeface="Oswald"/>
                <a:ea typeface="Oswald"/>
                <a:cs typeface="Oswald"/>
                <a:sym typeface="Oswald"/>
              </a:defRPr>
            </a:lvl5pPr>
            <a:lvl6pPr lvl="5" rtl="0" algn="ctr">
              <a:spcBef>
                <a:spcPts val="0"/>
              </a:spcBef>
              <a:spcAft>
                <a:spcPts val="0"/>
              </a:spcAft>
              <a:buSzPts val="6000"/>
              <a:buFont typeface="Oswald"/>
              <a:buNone/>
              <a:defRPr sz="6000">
                <a:latin typeface="Oswald"/>
                <a:ea typeface="Oswald"/>
                <a:cs typeface="Oswald"/>
                <a:sym typeface="Oswald"/>
              </a:defRPr>
            </a:lvl6pPr>
            <a:lvl7pPr lvl="6" rtl="0" algn="ctr">
              <a:spcBef>
                <a:spcPts val="0"/>
              </a:spcBef>
              <a:spcAft>
                <a:spcPts val="0"/>
              </a:spcAft>
              <a:buSzPts val="6000"/>
              <a:buFont typeface="Oswald"/>
              <a:buNone/>
              <a:defRPr sz="6000">
                <a:latin typeface="Oswald"/>
                <a:ea typeface="Oswald"/>
                <a:cs typeface="Oswald"/>
                <a:sym typeface="Oswald"/>
              </a:defRPr>
            </a:lvl7pPr>
            <a:lvl8pPr lvl="7" rtl="0" algn="ctr">
              <a:spcBef>
                <a:spcPts val="0"/>
              </a:spcBef>
              <a:spcAft>
                <a:spcPts val="0"/>
              </a:spcAft>
              <a:buSzPts val="6000"/>
              <a:buFont typeface="Oswald"/>
              <a:buNone/>
              <a:defRPr sz="6000">
                <a:latin typeface="Oswald"/>
                <a:ea typeface="Oswald"/>
                <a:cs typeface="Oswald"/>
                <a:sym typeface="Oswald"/>
              </a:defRPr>
            </a:lvl8pPr>
            <a:lvl9pPr lvl="8" rtl="0" algn="ctr">
              <a:spcBef>
                <a:spcPts val="0"/>
              </a:spcBef>
              <a:spcAft>
                <a:spcPts val="0"/>
              </a:spcAft>
              <a:buSzPts val="6000"/>
              <a:buFont typeface="Oswald"/>
              <a:buNone/>
              <a:defRPr sz="6000">
                <a:latin typeface="Oswald"/>
                <a:ea typeface="Oswald"/>
                <a:cs typeface="Oswald"/>
                <a:sym typeface="Oswald"/>
              </a:defRPr>
            </a:lvl9pPr>
          </a:lstStyle>
          <a:p>
            <a:r>
              <a:t>xx%</a:t>
            </a:r>
          </a:p>
        </p:txBody>
      </p:sp>
      <p:sp>
        <p:nvSpPr>
          <p:cNvPr id="79" name="Google Shape;79;p13"/>
          <p:cNvSpPr txBox="1"/>
          <p:nvPr>
            <p:ph hasCustomPrompt="1" idx="3" type="title"/>
          </p:nvPr>
        </p:nvSpPr>
        <p:spPr>
          <a:xfrm>
            <a:off x="264900" y="3092850"/>
            <a:ext cx="953100" cy="178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Font typeface="Oswald"/>
              <a:buNone/>
              <a:defRPr sz="6000">
                <a:latin typeface="Oswald"/>
                <a:ea typeface="Oswald"/>
                <a:cs typeface="Oswald"/>
                <a:sym typeface="Oswald"/>
              </a:defRPr>
            </a:lvl2pPr>
            <a:lvl3pPr lvl="2" rtl="0" algn="ctr">
              <a:spcBef>
                <a:spcPts val="0"/>
              </a:spcBef>
              <a:spcAft>
                <a:spcPts val="0"/>
              </a:spcAft>
              <a:buSzPts val="6000"/>
              <a:buFont typeface="Oswald"/>
              <a:buNone/>
              <a:defRPr sz="6000">
                <a:latin typeface="Oswald"/>
                <a:ea typeface="Oswald"/>
                <a:cs typeface="Oswald"/>
                <a:sym typeface="Oswald"/>
              </a:defRPr>
            </a:lvl3pPr>
            <a:lvl4pPr lvl="3" rtl="0" algn="ctr">
              <a:spcBef>
                <a:spcPts val="0"/>
              </a:spcBef>
              <a:spcAft>
                <a:spcPts val="0"/>
              </a:spcAft>
              <a:buSzPts val="6000"/>
              <a:buFont typeface="Oswald"/>
              <a:buNone/>
              <a:defRPr sz="6000">
                <a:latin typeface="Oswald"/>
                <a:ea typeface="Oswald"/>
                <a:cs typeface="Oswald"/>
                <a:sym typeface="Oswald"/>
              </a:defRPr>
            </a:lvl4pPr>
            <a:lvl5pPr lvl="4" rtl="0" algn="ctr">
              <a:spcBef>
                <a:spcPts val="0"/>
              </a:spcBef>
              <a:spcAft>
                <a:spcPts val="0"/>
              </a:spcAft>
              <a:buSzPts val="6000"/>
              <a:buFont typeface="Oswald"/>
              <a:buNone/>
              <a:defRPr sz="6000">
                <a:latin typeface="Oswald"/>
                <a:ea typeface="Oswald"/>
                <a:cs typeface="Oswald"/>
                <a:sym typeface="Oswald"/>
              </a:defRPr>
            </a:lvl5pPr>
            <a:lvl6pPr lvl="5" rtl="0" algn="ctr">
              <a:spcBef>
                <a:spcPts val="0"/>
              </a:spcBef>
              <a:spcAft>
                <a:spcPts val="0"/>
              </a:spcAft>
              <a:buSzPts val="6000"/>
              <a:buFont typeface="Oswald"/>
              <a:buNone/>
              <a:defRPr sz="6000">
                <a:latin typeface="Oswald"/>
                <a:ea typeface="Oswald"/>
                <a:cs typeface="Oswald"/>
                <a:sym typeface="Oswald"/>
              </a:defRPr>
            </a:lvl6pPr>
            <a:lvl7pPr lvl="6" rtl="0" algn="ctr">
              <a:spcBef>
                <a:spcPts val="0"/>
              </a:spcBef>
              <a:spcAft>
                <a:spcPts val="0"/>
              </a:spcAft>
              <a:buSzPts val="6000"/>
              <a:buFont typeface="Oswald"/>
              <a:buNone/>
              <a:defRPr sz="6000">
                <a:latin typeface="Oswald"/>
                <a:ea typeface="Oswald"/>
                <a:cs typeface="Oswald"/>
                <a:sym typeface="Oswald"/>
              </a:defRPr>
            </a:lvl7pPr>
            <a:lvl8pPr lvl="7" rtl="0" algn="ctr">
              <a:spcBef>
                <a:spcPts val="0"/>
              </a:spcBef>
              <a:spcAft>
                <a:spcPts val="0"/>
              </a:spcAft>
              <a:buSzPts val="6000"/>
              <a:buFont typeface="Oswald"/>
              <a:buNone/>
              <a:defRPr sz="6000">
                <a:latin typeface="Oswald"/>
                <a:ea typeface="Oswald"/>
                <a:cs typeface="Oswald"/>
                <a:sym typeface="Oswald"/>
              </a:defRPr>
            </a:lvl8pPr>
            <a:lvl9pPr lvl="8" rtl="0" algn="ctr">
              <a:spcBef>
                <a:spcPts val="0"/>
              </a:spcBef>
              <a:spcAft>
                <a:spcPts val="0"/>
              </a:spcAft>
              <a:buSzPts val="6000"/>
              <a:buFont typeface="Oswald"/>
              <a:buNone/>
              <a:defRPr sz="6000">
                <a:latin typeface="Oswald"/>
                <a:ea typeface="Oswald"/>
                <a:cs typeface="Oswald"/>
                <a:sym typeface="Oswald"/>
              </a:defRPr>
            </a:lvl9pPr>
          </a:lstStyle>
          <a:p>
            <a:r>
              <a:t>xx%</a:t>
            </a:r>
          </a:p>
        </p:txBody>
      </p:sp>
      <p:sp>
        <p:nvSpPr>
          <p:cNvPr id="80" name="Google Shape;80;p13"/>
          <p:cNvSpPr txBox="1"/>
          <p:nvPr>
            <p:ph hasCustomPrompt="1" idx="4" type="title"/>
          </p:nvPr>
        </p:nvSpPr>
        <p:spPr>
          <a:xfrm>
            <a:off x="4571963" y="1305150"/>
            <a:ext cx="953100" cy="178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Font typeface="Oswald"/>
              <a:buNone/>
              <a:defRPr sz="6000">
                <a:latin typeface="Oswald"/>
                <a:ea typeface="Oswald"/>
                <a:cs typeface="Oswald"/>
                <a:sym typeface="Oswald"/>
              </a:defRPr>
            </a:lvl2pPr>
            <a:lvl3pPr lvl="2" rtl="0" algn="ctr">
              <a:spcBef>
                <a:spcPts val="0"/>
              </a:spcBef>
              <a:spcAft>
                <a:spcPts val="0"/>
              </a:spcAft>
              <a:buSzPts val="6000"/>
              <a:buFont typeface="Oswald"/>
              <a:buNone/>
              <a:defRPr sz="6000">
                <a:latin typeface="Oswald"/>
                <a:ea typeface="Oswald"/>
                <a:cs typeface="Oswald"/>
                <a:sym typeface="Oswald"/>
              </a:defRPr>
            </a:lvl3pPr>
            <a:lvl4pPr lvl="3" rtl="0" algn="ctr">
              <a:spcBef>
                <a:spcPts val="0"/>
              </a:spcBef>
              <a:spcAft>
                <a:spcPts val="0"/>
              </a:spcAft>
              <a:buSzPts val="6000"/>
              <a:buFont typeface="Oswald"/>
              <a:buNone/>
              <a:defRPr sz="6000">
                <a:latin typeface="Oswald"/>
                <a:ea typeface="Oswald"/>
                <a:cs typeface="Oswald"/>
                <a:sym typeface="Oswald"/>
              </a:defRPr>
            </a:lvl4pPr>
            <a:lvl5pPr lvl="4" rtl="0" algn="ctr">
              <a:spcBef>
                <a:spcPts val="0"/>
              </a:spcBef>
              <a:spcAft>
                <a:spcPts val="0"/>
              </a:spcAft>
              <a:buSzPts val="6000"/>
              <a:buFont typeface="Oswald"/>
              <a:buNone/>
              <a:defRPr sz="6000">
                <a:latin typeface="Oswald"/>
                <a:ea typeface="Oswald"/>
                <a:cs typeface="Oswald"/>
                <a:sym typeface="Oswald"/>
              </a:defRPr>
            </a:lvl5pPr>
            <a:lvl6pPr lvl="5" rtl="0" algn="ctr">
              <a:spcBef>
                <a:spcPts val="0"/>
              </a:spcBef>
              <a:spcAft>
                <a:spcPts val="0"/>
              </a:spcAft>
              <a:buSzPts val="6000"/>
              <a:buFont typeface="Oswald"/>
              <a:buNone/>
              <a:defRPr sz="6000">
                <a:latin typeface="Oswald"/>
                <a:ea typeface="Oswald"/>
                <a:cs typeface="Oswald"/>
                <a:sym typeface="Oswald"/>
              </a:defRPr>
            </a:lvl6pPr>
            <a:lvl7pPr lvl="6" rtl="0" algn="ctr">
              <a:spcBef>
                <a:spcPts val="0"/>
              </a:spcBef>
              <a:spcAft>
                <a:spcPts val="0"/>
              </a:spcAft>
              <a:buSzPts val="6000"/>
              <a:buFont typeface="Oswald"/>
              <a:buNone/>
              <a:defRPr sz="6000">
                <a:latin typeface="Oswald"/>
                <a:ea typeface="Oswald"/>
                <a:cs typeface="Oswald"/>
                <a:sym typeface="Oswald"/>
              </a:defRPr>
            </a:lvl7pPr>
            <a:lvl8pPr lvl="7" rtl="0" algn="ctr">
              <a:spcBef>
                <a:spcPts val="0"/>
              </a:spcBef>
              <a:spcAft>
                <a:spcPts val="0"/>
              </a:spcAft>
              <a:buSzPts val="6000"/>
              <a:buFont typeface="Oswald"/>
              <a:buNone/>
              <a:defRPr sz="6000">
                <a:latin typeface="Oswald"/>
                <a:ea typeface="Oswald"/>
                <a:cs typeface="Oswald"/>
                <a:sym typeface="Oswald"/>
              </a:defRPr>
            </a:lvl8pPr>
            <a:lvl9pPr lvl="8" rtl="0" algn="ctr">
              <a:spcBef>
                <a:spcPts val="0"/>
              </a:spcBef>
              <a:spcAft>
                <a:spcPts val="0"/>
              </a:spcAft>
              <a:buSzPts val="6000"/>
              <a:buFont typeface="Oswald"/>
              <a:buNone/>
              <a:defRPr sz="6000">
                <a:latin typeface="Oswald"/>
                <a:ea typeface="Oswald"/>
                <a:cs typeface="Oswald"/>
                <a:sym typeface="Oswald"/>
              </a:defRPr>
            </a:lvl9pPr>
          </a:lstStyle>
          <a:p>
            <a:r>
              <a:t>xx%</a:t>
            </a:r>
          </a:p>
        </p:txBody>
      </p:sp>
      <p:sp>
        <p:nvSpPr>
          <p:cNvPr id="81" name="Google Shape;81;p13"/>
          <p:cNvSpPr txBox="1"/>
          <p:nvPr>
            <p:ph hasCustomPrompt="1" idx="5" type="title"/>
          </p:nvPr>
        </p:nvSpPr>
        <p:spPr>
          <a:xfrm>
            <a:off x="4571963" y="3092850"/>
            <a:ext cx="953100" cy="178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Font typeface="Oswald"/>
              <a:buNone/>
              <a:defRPr sz="6000">
                <a:latin typeface="Oswald"/>
                <a:ea typeface="Oswald"/>
                <a:cs typeface="Oswald"/>
                <a:sym typeface="Oswald"/>
              </a:defRPr>
            </a:lvl2pPr>
            <a:lvl3pPr lvl="2" rtl="0" algn="ctr">
              <a:spcBef>
                <a:spcPts val="0"/>
              </a:spcBef>
              <a:spcAft>
                <a:spcPts val="0"/>
              </a:spcAft>
              <a:buSzPts val="6000"/>
              <a:buFont typeface="Oswald"/>
              <a:buNone/>
              <a:defRPr sz="6000">
                <a:latin typeface="Oswald"/>
                <a:ea typeface="Oswald"/>
                <a:cs typeface="Oswald"/>
                <a:sym typeface="Oswald"/>
              </a:defRPr>
            </a:lvl3pPr>
            <a:lvl4pPr lvl="3" rtl="0" algn="ctr">
              <a:spcBef>
                <a:spcPts val="0"/>
              </a:spcBef>
              <a:spcAft>
                <a:spcPts val="0"/>
              </a:spcAft>
              <a:buSzPts val="6000"/>
              <a:buFont typeface="Oswald"/>
              <a:buNone/>
              <a:defRPr sz="6000">
                <a:latin typeface="Oswald"/>
                <a:ea typeface="Oswald"/>
                <a:cs typeface="Oswald"/>
                <a:sym typeface="Oswald"/>
              </a:defRPr>
            </a:lvl4pPr>
            <a:lvl5pPr lvl="4" rtl="0" algn="ctr">
              <a:spcBef>
                <a:spcPts val="0"/>
              </a:spcBef>
              <a:spcAft>
                <a:spcPts val="0"/>
              </a:spcAft>
              <a:buSzPts val="6000"/>
              <a:buFont typeface="Oswald"/>
              <a:buNone/>
              <a:defRPr sz="6000">
                <a:latin typeface="Oswald"/>
                <a:ea typeface="Oswald"/>
                <a:cs typeface="Oswald"/>
                <a:sym typeface="Oswald"/>
              </a:defRPr>
            </a:lvl5pPr>
            <a:lvl6pPr lvl="5" rtl="0" algn="ctr">
              <a:spcBef>
                <a:spcPts val="0"/>
              </a:spcBef>
              <a:spcAft>
                <a:spcPts val="0"/>
              </a:spcAft>
              <a:buSzPts val="6000"/>
              <a:buFont typeface="Oswald"/>
              <a:buNone/>
              <a:defRPr sz="6000">
                <a:latin typeface="Oswald"/>
                <a:ea typeface="Oswald"/>
                <a:cs typeface="Oswald"/>
                <a:sym typeface="Oswald"/>
              </a:defRPr>
            </a:lvl6pPr>
            <a:lvl7pPr lvl="6" rtl="0" algn="ctr">
              <a:spcBef>
                <a:spcPts val="0"/>
              </a:spcBef>
              <a:spcAft>
                <a:spcPts val="0"/>
              </a:spcAft>
              <a:buSzPts val="6000"/>
              <a:buFont typeface="Oswald"/>
              <a:buNone/>
              <a:defRPr sz="6000">
                <a:latin typeface="Oswald"/>
                <a:ea typeface="Oswald"/>
                <a:cs typeface="Oswald"/>
                <a:sym typeface="Oswald"/>
              </a:defRPr>
            </a:lvl7pPr>
            <a:lvl8pPr lvl="7" rtl="0" algn="ctr">
              <a:spcBef>
                <a:spcPts val="0"/>
              </a:spcBef>
              <a:spcAft>
                <a:spcPts val="0"/>
              </a:spcAft>
              <a:buSzPts val="6000"/>
              <a:buFont typeface="Oswald"/>
              <a:buNone/>
              <a:defRPr sz="6000">
                <a:latin typeface="Oswald"/>
                <a:ea typeface="Oswald"/>
                <a:cs typeface="Oswald"/>
                <a:sym typeface="Oswald"/>
              </a:defRPr>
            </a:lvl8pPr>
            <a:lvl9pPr lvl="8" rtl="0" algn="ctr">
              <a:spcBef>
                <a:spcPts val="0"/>
              </a:spcBef>
              <a:spcAft>
                <a:spcPts val="0"/>
              </a:spcAft>
              <a:buSzPts val="6000"/>
              <a:buFont typeface="Oswald"/>
              <a:buNone/>
              <a:defRPr sz="6000">
                <a:latin typeface="Oswald"/>
                <a:ea typeface="Oswald"/>
                <a:cs typeface="Oswald"/>
                <a:sym typeface="Oswald"/>
              </a:defRPr>
            </a:lvl9pPr>
          </a:lstStyle>
          <a:p>
            <a:r>
              <a:t>xx%</a:t>
            </a:r>
          </a:p>
        </p:txBody>
      </p:sp>
      <p:sp>
        <p:nvSpPr>
          <p:cNvPr id="82" name="Google Shape;82;p13"/>
          <p:cNvSpPr txBox="1"/>
          <p:nvPr>
            <p:ph idx="1" type="subTitle"/>
          </p:nvPr>
        </p:nvSpPr>
        <p:spPr>
          <a:xfrm>
            <a:off x="1417775" y="1723725"/>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83" name="Google Shape;83;p13"/>
          <p:cNvSpPr txBox="1"/>
          <p:nvPr>
            <p:ph idx="6" type="subTitle"/>
          </p:nvPr>
        </p:nvSpPr>
        <p:spPr>
          <a:xfrm>
            <a:off x="1417788" y="2097525"/>
            <a:ext cx="2954400" cy="67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84" name="Google Shape;84;p13"/>
          <p:cNvSpPr txBox="1"/>
          <p:nvPr>
            <p:ph idx="7" type="subTitle"/>
          </p:nvPr>
        </p:nvSpPr>
        <p:spPr>
          <a:xfrm>
            <a:off x="5724850" y="1723725"/>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85" name="Google Shape;85;p13"/>
          <p:cNvSpPr txBox="1"/>
          <p:nvPr>
            <p:ph idx="8" type="subTitle"/>
          </p:nvPr>
        </p:nvSpPr>
        <p:spPr>
          <a:xfrm>
            <a:off x="5724863" y="2097525"/>
            <a:ext cx="2954400" cy="67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86" name="Google Shape;86;p13"/>
          <p:cNvSpPr txBox="1"/>
          <p:nvPr>
            <p:ph idx="9" type="subTitle"/>
          </p:nvPr>
        </p:nvSpPr>
        <p:spPr>
          <a:xfrm>
            <a:off x="1417775" y="3516075"/>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87" name="Google Shape;87;p13"/>
          <p:cNvSpPr txBox="1"/>
          <p:nvPr>
            <p:ph idx="13" type="subTitle"/>
          </p:nvPr>
        </p:nvSpPr>
        <p:spPr>
          <a:xfrm>
            <a:off x="1417788" y="3889868"/>
            <a:ext cx="2954400" cy="67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88" name="Google Shape;88;p13"/>
          <p:cNvSpPr txBox="1"/>
          <p:nvPr>
            <p:ph idx="14" type="subTitle"/>
          </p:nvPr>
        </p:nvSpPr>
        <p:spPr>
          <a:xfrm>
            <a:off x="5724850" y="3516075"/>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89" name="Google Shape;89;p13"/>
          <p:cNvSpPr txBox="1"/>
          <p:nvPr>
            <p:ph idx="15" type="subTitle"/>
          </p:nvPr>
        </p:nvSpPr>
        <p:spPr>
          <a:xfrm>
            <a:off x="5724850" y="3889868"/>
            <a:ext cx="2954400" cy="67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90" name="Google Shape;90;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_1">
    <p:bg>
      <p:bgPr>
        <a:solidFill>
          <a:schemeClr val="lt1"/>
        </a:solidFill>
      </p:bgPr>
    </p:bg>
    <p:spTree>
      <p:nvGrpSpPr>
        <p:cNvPr id="91" name="Shape 91"/>
        <p:cNvGrpSpPr/>
        <p:nvPr/>
      </p:nvGrpSpPr>
      <p:grpSpPr>
        <a:xfrm>
          <a:off x="0" y="0"/>
          <a:ext cx="0" cy="0"/>
          <a:chOff x="0" y="0"/>
          <a:chExt cx="0" cy="0"/>
        </a:xfrm>
      </p:grpSpPr>
      <p:sp>
        <p:nvSpPr>
          <p:cNvPr id="92" name="Google Shape;92;p14"/>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 name="Google Shape;93;p14"/>
          <p:cNvPicPr preferRelativeResize="0"/>
          <p:nvPr/>
        </p:nvPicPr>
        <p:blipFill rotWithShape="1">
          <a:blip r:embed="rId2">
            <a:alphaModFix/>
          </a:blip>
          <a:srcRect b="2198" l="0" r="0" t="2198"/>
          <a:stretch/>
        </p:blipFill>
        <p:spPr>
          <a:xfrm>
            <a:off x="264900" y="254550"/>
            <a:ext cx="8614200" cy="4634399"/>
          </a:xfrm>
          <a:prstGeom prst="rect">
            <a:avLst/>
          </a:prstGeom>
          <a:noFill/>
          <a:ln cap="flat" cmpd="sng" w="19050">
            <a:solidFill>
              <a:schemeClr val="dk1"/>
            </a:solidFill>
            <a:prstDash val="solid"/>
            <a:round/>
            <a:headEnd len="sm" w="sm" type="none"/>
            <a:tailEnd len="sm" w="sm" type="none"/>
          </a:ln>
        </p:spPr>
      </p:pic>
      <p:sp>
        <p:nvSpPr>
          <p:cNvPr id="94" name="Google Shape;94;p14"/>
          <p:cNvSpPr/>
          <p:nvPr/>
        </p:nvSpPr>
        <p:spPr>
          <a:xfrm>
            <a:off x="264900" y="1831475"/>
            <a:ext cx="8614200" cy="2149500"/>
          </a:xfrm>
          <a:prstGeom prst="rect">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txBox="1"/>
          <p:nvPr>
            <p:ph idx="1" type="subTitle"/>
          </p:nvPr>
        </p:nvSpPr>
        <p:spPr>
          <a:xfrm>
            <a:off x="1294125" y="3302749"/>
            <a:ext cx="4968000" cy="45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Oswald"/>
              <a:buNone/>
              <a:defRPr sz="24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96" name="Google Shape;96;p14"/>
          <p:cNvSpPr txBox="1"/>
          <p:nvPr>
            <p:ph idx="2" type="subTitle"/>
          </p:nvPr>
        </p:nvSpPr>
        <p:spPr>
          <a:xfrm>
            <a:off x="1294125" y="2061638"/>
            <a:ext cx="4968000" cy="1241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97" name="Google Shape;97;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s">
  <p:cSld name="CUSTOM_1_1_1">
    <p:bg>
      <p:bgPr>
        <a:solidFill>
          <a:schemeClr val="lt1"/>
        </a:solidFill>
      </p:bgPr>
    </p:bg>
    <p:spTree>
      <p:nvGrpSpPr>
        <p:cNvPr id="98" name="Shape 98"/>
        <p:cNvGrpSpPr/>
        <p:nvPr/>
      </p:nvGrpSpPr>
      <p:grpSpPr>
        <a:xfrm>
          <a:off x="0" y="0"/>
          <a:ext cx="0" cy="0"/>
          <a:chOff x="0" y="0"/>
          <a:chExt cx="0" cy="0"/>
        </a:xfrm>
      </p:grpSpPr>
      <p:sp>
        <p:nvSpPr>
          <p:cNvPr id="99" name="Google Shape;99;p15"/>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txBox="1"/>
          <p:nvPr>
            <p:ph hasCustomPrompt="1" type="title"/>
          </p:nvPr>
        </p:nvSpPr>
        <p:spPr>
          <a:xfrm>
            <a:off x="2002350" y="715263"/>
            <a:ext cx="5139300" cy="92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1" name="Google Shape;101;p15"/>
          <p:cNvSpPr txBox="1"/>
          <p:nvPr>
            <p:ph hasCustomPrompt="1" idx="2" type="title"/>
          </p:nvPr>
        </p:nvSpPr>
        <p:spPr>
          <a:xfrm>
            <a:off x="812784" y="3333525"/>
            <a:ext cx="3526200" cy="66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8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2" name="Google Shape;102;p15"/>
          <p:cNvSpPr txBox="1"/>
          <p:nvPr>
            <p:ph hasCustomPrompt="1" idx="3" type="title"/>
          </p:nvPr>
        </p:nvSpPr>
        <p:spPr>
          <a:xfrm>
            <a:off x="4904577" y="3333525"/>
            <a:ext cx="3526200" cy="66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8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cxnSp>
        <p:nvCxnSpPr>
          <p:cNvPr id="103" name="Google Shape;103;p15"/>
          <p:cNvCxnSpPr/>
          <p:nvPr/>
        </p:nvCxnSpPr>
        <p:spPr>
          <a:xfrm>
            <a:off x="259575" y="2705340"/>
            <a:ext cx="8624700" cy="0"/>
          </a:xfrm>
          <a:prstGeom prst="straightConnector1">
            <a:avLst/>
          </a:prstGeom>
          <a:noFill/>
          <a:ln cap="flat" cmpd="sng" w="19050">
            <a:solidFill>
              <a:schemeClr val="dk2"/>
            </a:solidFill>
            <a:prstDash val="solid"/>
            <a:round/>
            <a:headEnd len="med" w="med" type="none"/>
            <a:tailEnd len="med" w="med" type="none"/>
          </a:ln>
        </p:spPr>
      </p:cxnSp>
      <p:sp>
        <p:nvSpPr>
          <p:cNvPr id="104" name="Google Shape;104;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1_1_1_1">
    <p:bg>
      <p:bgPr>
        <a:solidFill>
          <a:schemeClr val="lt1"/>
        </a:solidFill>
      </p:bgPr>
    </p:bg>
    <p:spTree>
      <p:nvGrpSpPr>
        <p:cNvPr id="105" name="Shape 105"/>
        <p:cNvGrpSpPr/>
        <p:nvPr/>
      </p:nvGrpSpPr>
      <p:grpSpPr>
        <a:xfrm>
          <a:off x="0" y="0"/>
          <a:ext cx="0" cy="0"/>
          <a:chOff x="0" y="0"/>
          <a:chExt cx="0" cy="0"/>
        </a:xfrm>
      </p:grpSpPr>
      <p:sp>
        <p:nvSpPr>
          <p:cNvPr id="106" name="Google Shape;106;p16"/>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 name="Google Shape;107;p16"/>
          <p:cNvCxnSpPr/>
          <p:nvPr/>
        </p:nvCxnSpPr>
        <p:spPr>
          <a:xfrm>
            <a:off x="2013500" y="1497200"/>
            <a:ext cx="6861000" cy="0"/>
          </a:xfrm>
          <a:prstGeom prst="straightConnector1">
            <a:avLst/>
          </a:prstGeom>
          <a:noFill/>
          <a:ln cap="flat" cmpd="sng" w="19050">
            <a:solidFill>
              <a:schemeClr val="dk1"/>
            </a:solidFill>
            <a:prstDash val="solid"/>
            <a:round/>
            <a:headEnd len="med" w="med" type="none"/>
            <a:tailEnd len="med" w="med" type="none"/>
          </a:ln>
        </p:spPr>
      </p:cxnSp>
      <p:sp>
        <p:nvSpPr>
          <p:cNvPr id="108" name="Google Shape;108;p16"/>
          <p:cNvSpPr txBox="1"/>
          <p:nvPr>
            <p:ph type="title"/>
          </p:nvPr>
        </p:nvSpPr>
        <p:spPr>
          <a:xfrm>
            <a:off x="3028225" y="2289575"/>
            <a:ext cx="4980900" cy="104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9" name="Google Shape;109;p16"/>
          <p:cNvSpPr txBox="1"/>
          <p:nvPr>
            <p:ph idx="1" type="subTitle"/>
          </p:nvPr>
        </p:nvSpPr>
        <p:spPr>
          <a:xfrm>
            <a:off x="3588175" y="3391350"/>
            <a:ext cx="3861000" cy="72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None/>
              <a:defRPr sz="18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cxnSp>
        <p:nvCxnSpPr>
          <p:cNvPr id="110" name="Google Shape;110;p16"/>
          <p:cNvCxnSpPr/>
          <p:nvPr/>
        </p:nvCxnSpPr>
        <p:spPr>
          <a:xfrm>
            <a:off x="2021100" y="259800"/>
            <a:ext cx="0" cy="4623900"/>
          </a:xfrm>
          <a:prstGeom prst="straightConnector1">
            <a:avLst/>
          </a:prstGeom>
          <a:noFill/>
          <a:ln cap="flat" cmpd="sng" w="19050">
            <a:solidFill>
              <a:schemeClr val="dk1"/>
            </a:solidFill>
            <a:prstDash val="solid"/>
            <a:round/>
            <a:headEnd len="med" w="med" type="none"/>
            <a:tailEnd len="med" w="med" type="none"/>
          </a:ln>
        </p:spPr>
      </p:cxnSp>
      <p:sp>
        <p:nvSpPr>
          <p:cNvPr id="111" name="Google Shape;111;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_1_1_1_1">
    <p:bg>
      <p:bgPr>
        <a:solidFill>
          <a:schemeClr val="lt1"/>
        </a:solidFill>
      </p:bgPr>
    </p:bg>
    <p:spTree>
      <p:nvGrpSpPr>
        <p:cNvPr id="112" name="Shape 112"/>
        <p:cNvGrpSpPr/>
        <p:nvPr/>
      </p:nvGrpSpPr>
      <p:grpSpPr>
        <a:xfrm>
          <a:off x="0" y="0"/>
          <a:ext cx="0" cy="0"/>
          <a:chOff x="0" y="0"/>
          <a:chExt cx="0" cy="0"/>
        </a:xfrm>
      </p:grpSpPr>
      <p:sp>
        <p:nvSpPr>
          <p:cNvPr id="113" name="Google Shape;113;p17"/>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 name="Google Shape;114;p17"/>
          <p:cNvCxnSpPr/>
          <p:nvPr/>
        </p:nvCxnSpPr>
        <p:spPr>
          <a:xfrm>
            <a:off x="259375" y="1993725"/>
            <a:ext cx="6861000" cy="0"/>
          </a:xfrm>
          <a:prstGeom prst="straightConnector1">
            <a:avLst/>
          </a:prstGeom>
          <a:noFill/>
          <a:ln cap="flat" cmpd="sng" w="19050">
            <a:solidFill>
              <a:schemeClr val="dk1"/>
            </a:solidFill>
            <a:prstDash val="solid"/>
            <a:round/>
            <a:headEnd len="med" w="med" type="none"/>
            <a:tailEnd len="med" w="med" type="none"/>
          </a:ln>
        </p:spPr>
      </p:cxnSp>
      <p:sp>
        <p:nvSpPr>
          <p:cNvPr id="115" name="Google Shape;115;p17"/>
          <p:cNvSpPr txBox="1"/>
          <p:nvPr>
            <p:ph type="title"/>
          </p:nvPr>
        </p:nvSpPr>
        <p:spPr>
          <a:xfrm>
            <a:off x="1199425" y="2485850"/>
            <a:ext cx="4980900" cy="104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6" name="Google Shape;116;p17"/>
          <p:cNvSpPr txBox="1"/>
          <p:nvPr>
            <p:ph idx="1" type="subTitle"/>
          </p:nvPr>
        </p:nvSpPr>
        <p:spPr>
          <a:xfrm>
            <a:off x="1759375" y="3587625"/>
            <a:ext cx="3861000" cy="72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None/>
              <a:defRPr sz="18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cxnSp>
        <p:nvCxnSpPr>
          <p:cNvPr id="117" name="Google Shape;117;p17"/>
          <p:cNvCxnSpPr/>
          <p:nvPr/>
        </p:nvCxnSpPr>
        <p:spPr>
          <a:xfrm>
            <a:off x="7117700" y="259800"/>
            <a:ext cx="0" cy="4623900"/>
          </a:xfrm>
          <a:prstGeom prst="straightConnector1">
            <a:avLst/>
          </a:prstGeom>
          <a:noFill/>
          <a:ln cap="flat" cmpd="sng" w="19050">
            <a:solidFill>
              <a:schemeClr val="dk1"/>
            </a:solidFill>
            <a:prstDash val="solid"/>
            <a:round/>
            <a:headEnd len="med" w="med" type="none"/>
            <a:tailEnd len="med" w="med" type="none"/>
          </a:ln>
        </p:spPr>
      </p:cxnSp>
      <p:sp>
        <p:nvSpPr>
          <p:cNvPr id="118" name="Google Shape;118;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_1_1_1_1_1">
    <p:bg>
      <p:bgPr>
        <a:solidFill>
          <a:schemeClr val="lt1"/>
        </a:solidFill>
      </p:bgPr>
    </p:bg>
    <p:spTree>
      <p:nvGrpSpPr>
        <p:cNvPr id="119" name="Shape 119"/>
        <p:cNvGrpSpPr/>
        <p:nvPr/>
      </p:nvGrpSpPr>
      <p:grpSpPr>
        <a:xfrm>
          <a:off x="0" y="0"/>
          <a:ext cx="0" cy="0"/>
          <a:chOff x="0" y="0"/>
          <a:chExt cx="0" cy="0"/>
        </a:xfrm>
      </p:grpSpPr>
      <p:sp>
        <p:nvSpPr>
          <p:cNvPr id="120" name="Google Shape;120;p18"/>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 name="Google Shape;121;p18"/>
          <p:cNvCxnSpPr/>
          <p:nvPr/>
        </p:nvCxnSpPr>
        <p:spPr>
          <a:xfrm>
            <a:off x="2013500" y="3367850"/>
            <a:ext cx="6861000" cy="0"/>
          </a:xfrm>
          <a:prstGeom prst="straightConnector1">
            <a:avLst/>
          </a:prstGeom>
          <a:noFill/>
          <a:ln cap="flat" cmpd="sng" w="19050">
            <a:solidFill>
              <a:schemeClr val="dk1"/>
            </a:solidFill>
            <a:prstDash val="solid"/>
            <a:round/>
            <a:headEnd len="med" w="med" type="none"/>
            <a:tailEnd len="med" w="med" type="none"/>
          </a:ln>
        </p:spPr>
      </p:cxnSp>
      <p:sp>
        <p:nvSpPr>
          <p:cNvPr id="122" name="Google Shape;122;p18"/>
          <p:cNvSpPr txBox="1"/>
          <p:nvPr>
            <p:ph type="title"/>
          </p:nvPr>
        </p:nvSpPr>
        <p:spPr>
          <a:xfrm>
            <a:off x="3028225" y="994175"/>
            <a:ext cx="4980900" cy="104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3" name="Google Shape;123;p18"/>
          <p:cNvSpPr txBox="1"/>
          <p:nvPr>
            <p:ph idx="1" type="subTitle"/>
          </p:nvPr>
        </p:nvSpPr>
        <p:spPr>
          <a:xfrm>
            <a:off x="3588175" y="2095950"/>
            <a:ext cx="3861000" cy="72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None/>
              <a:defRPr sz="18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cxnSp>
        <p:nvCxnSpPr>
          <p:cNvPr id="124" name="Google Shape;124;p18"/>
          <p:cNvCxnSpPr/>
          <p:nvPr/>
        </p:nvCxnSpPr>
        <p:spPr>
          <a:xfrm>
            <a:off x="2021100" y="259800"/>
            <a:ext cx="0" cy="4623900"/>
          </a:xfrm>
          <a:prstGeom prst="straightConnector1">
            <a:avLst/>
          </a:prstGeom>
          <a:noFill/>
          <a:ln cap="flat" cmpd="sng" w="19050">
            <a:solidFill>
              <a:schemeClr val="dk1"/>
            </a:solidFill>
            <a:prstDash val="solid"/>
            <a:round/>
            <a:headEnd len="med" w="med" type="none"/>
            <a:tailEnd len="med" w="med" type="none"/>
          </a:ln>
        </p:spPr>
      </p:cxnSp>
      <p:sp>
        <p:nvSpPr>
          <p:cNvPr id="125" name="Google Shape;125;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bg>
      <p:bgPr>
        <a:solidFill>
          <a:srgbClr val="FFFCF2"/>
        </a:solidFill>
      </p:bgPr>
    </p:bg>
    <p:spTree>
      <p:nvGrpSpPr>
        <p:cNvPr id="126" name="Shape 126"/>
        <p:cNvGrpSpPr/>
        <p:nvPr/>
      </p:nvGrpSpPr>
      <p:grpSpPr>
        <a:xfrm>
          <a:off x="0" y="0"/>
          <a:ext cx="0" cy="0"/>
          <a:chOff x="0" y="0"/>
          <a:chExt cx="0" cy="0"/>
        </a:xfrm>
      </p:grpSpPr>
      <p:sp>
        <p:nvSpPr>
          <p:cNvPr id="127" name="Google Shape;127;p19"/>
          <p:cNvSpPr/>
          <p:nvPr/>
        </p:nvSpPr>
        <p:spPr>
          <a:xfrm>
            <a:off x="264900" y="254550"/>
            <a:ext cx="8614200" cy="1050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9" name="Google Shape;129;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bg>
      <p:bgPr>
        <a:solidFill>
          <a:srgbClr val="FFFCF2"/>
        </a:solidFill>
      </p:bgPr>
    </p:bg>
    <p:spTree>
      <p:nvGrpSpPr>
        <p:cNvPr id="130" name="Shape 130"/>
        <p:cNvGrpSpPr/>
        <p:nvPr/>
      </p:nvGrpSpPr>
      <p:grpSpPr>
        <a:xfrm>
          <a:off x="0" y="0"/>
          <a:ext cx="0" cy="0"/>
          <a:chOff x="0" y="0"/>
          <a:chExt cx="0" cy="0"/>
        </a:xfrm>
      </p:grpSpPr>
      <p:sp>
        <p:nvSpPr>
          <p:cNvPr id="131" name="Google Shape;131;p20"/>
          <p:cNvSpPr/>
          <p:nvPr/>
        </p:nvSpPr>
        <p:spPr>
          <a:xfrm>
            <a:off x="264900" y="254550"/>
            <a:ext cx="8614200" cy="1050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3" name="Google Shape;133;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FFFCF2"/>
        </a:solidFill>
      </p:bgPr>
    </p:bg>
    <p:spTree>
      <p:nvGrpSpPr>
        <p:cNvPr id="15" name="Shape 15"/>
        <p:cNvGrpSpPr/>
        <p:nvPr/>
      </p:nvGrpSpPr>
      <p:grpSpPr>
        <a:xfrm>
          <a:off x="0" y="0"/>
          <a:ext cx="0" cy="0"/>
          <a:chOff x="0" y="0"/>
          <a:chExt cx="0" cy="0"/>
        </a:xfrm>
      </p:grpSpPr>
      <p:sp>
        <p:nvSpPr>
          <p:cNvPr id="16" name="Google Shape;16;p3"/>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 name="Google Shape;17;p3"/>
          <p:cNvCxnSpPr/>
          <p:nvPr/>
        </p:nvCxnSpPr>
        <p:spPr>
          <a:xfrm>
            <a:off x="267450" y="3624800"/>
            <a:ext cx="6861000" cy="0"/>
          </a:xfrm>
          <a:prstGeom prst="straightConnector1">
            <a:avLst/>
          </a:prstGeom>
          <a:noFill/>
          <a:ln cap="flat" cmpd="sng" w="19050">
            <a:solidFill>
              <a:schemeClr val="dk1"/>
            </a:solidFill>
            <a:prstDash val="solid"/>
            <a:round/>
            <a:headEnd len="med" w="med" type="none"/>
            <a:tailEnd len="med" w="med" type="none"/>
          </a:ln>
        </p:spPr>
      </p:cxnSp>
      <p:sp>
        <p:nvSpPr>
          <p:cNvPr id="18" name="Google Shape;18;p3"/>
          <p:cNvSpPr txBox="1"/>
          <p:nvPr>
            <p:ph type="title"/>
          </p:nvPr>
        </p:nvSpPr>
        <p:spPr>
          <a:xfrm>
            <a:off x="1199425" y="1038050"/>
            <a:ext cx="4980900" cy="104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 type="subTitle"/>
          </p:nvPr>
        </p:nvSpPr>
        <p:spPr>
          <a:xfrm>
            <a:off x="1759375" y="2139825"/>
            <a:ext cx="3861000" cy="72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None/>
              <a:defRPr sz="1800"/>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cxnSp>
        <p:nvCxnSpPr>
          <p:cNvPr id="20" name="Google Shape;20;p3"/>
          <p:cNvCxnSpPr/>
          <p:nvPr/>
        </p:nvCxnSpPr>
        <p:spPr>
          <a:xfrm>
            <a:off x="7117700" y="259800"/>
            <a:ext cx="0" cy="4623900"/>
          </a:xfrm>
          <a:prstGeom prst="straightConnector1">
            <a:avLst/>
          </a:prstGeom>
          <a:noFill/>
          <a:ln cap="flat" cmpd="sng" w="19050">
            <a:solidFill>
              <a:schemeClr val="dk1"/>
            </a:solidFill>
            <a:prstDash val="solid"/>
            <a:round/>
            <a:headEnd len="med" w="med" type="none"/>
            <a:tailEnd len="med" w="med" type="none"/>
          </a:ln>
        </p:spPr>
      </p:cxnSp>
      <p:sp>
        <p:nvSpPr>
          <p:cNvPr id="21" name="Google Shape;21;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
    <p:bg>
      <p:bgPr>
        <a:solidFill>
          <a:srgbClr val="FFFCF2"/>
        </a:solidFill>
      </p:bgPr>
    </p:bg>
    <p:spTree>
      <p:nvGrpSpPr>
        <p:cNvPr id="134" name="Shape 134"/>
        <p:cNvGrpSpPr/>
        <p:nvPr/>
      </p:nvGrpSpPr>
      <p:grpSpPr>
        <a:xfrm>
          <a:off x="0" y="0"/>
          <a:ext cx="0" cy="0"/>
          <a:chOff x="0" y="0"/>
          <a:chExt cx="0" cy="0"/>
        </a:xfrm>
      </p:grpSpPr>
      <p:sp>
        <p:nvSpPr>
          <p:cNvPr id="135" name="Google Shape;135;p21"/>
          <p:cNvSpPr/>
          <p:nvPr/>
        </p:nvSpPr>
        <p:spPr>
          <a:xfrm>
            <a:off x="264900" y="254550"/>
            <a:ext cx="8614200" cy="1050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7" name="Google Shape;137;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_1_3">
    <p:bg>
      <p:bgPr>
        <a:solidFill>
          <a:srgbClr val="FFFCF2"/>
        </a:solidFill>
      </p:bgPr>
    </p:bg>
    <p:spTree>
      <p:nvGrpSpPr>
        <p:cNvPr id="138" name="Shape 138"/>
        <p:cNvGrpSpPr/>
        <p:nvPr/>
      </p:nvGrpSpPr>
      <p:grpSpPr>
        <a:xfrm>
          <a:off x="0" y="0"/>
          <a:ext cx="0" cy="0"/>
          <a:chOff x="0" y="0"/>
          <a:chExt cx="0" cy="0"/>
        </a:xfrm>
      </p:grpSpPr>
      <p:sp>
        <p:nvSpPr>
          <p:cNvPr id="139" name="Google Shape;139;p22"/>
          <p:cNvSpPr/>
          <p:nvPr/>
        </p:nvSpPr>
        <p:spPr>
          <a:xfrm>
            <a:off x="264900" y="258375"/>
            <a:ext cx="8614200" cy="1587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2"/>
          <p:cNvSpPr txBox="1"/>
          <p:nvPr>
            <p:ph type="title"/>
          </p:nvPr>
        </p:nvSpPr>
        <p:spPr>
          <a:xfrm>
            <a:off x="713250" y="619421"/>
            <a:ext cx="7717500" cy="865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1" name="Google Shape;141;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2_1_3_1">
    <p:bg>
      <p:bgPr>
        <a:solidFill>
          <a:srgbClr val="FFFCF2"/>
        </a:solidFill>
      </p:bgPr>
    </p:bg>
    <p:spTree>
      <p:nvGrpSpPr>
        <p:cNvPr id="142" name="Shape 142"/>
        <p:cNvGrpSpPr/>
        <p:nvPr/>
      </p:nvGrpSpPr>
      <p:grpSpPr>
        <a:xfrm>
          <a:off x="0" y="0"/>
          <a:ext cx="0" cy="0"/>
          <a:chOff x="0" y="0"/>
          <a:chExt cx="0" cy="0"/>
        </a:xfrm>
      </p:grpSpPr>
      <p:pic>
        <p:nvPicPr>
          <p:cNvPr id="143" name="Google Shape;143;p23"/>
          <p:cNvPicPr preferRelativeResize="0"/>
          <p:nvPr/>
        </p:nvPicPr>
        <p:blipFill>
          <a:blip r:embed="rId2">
            <a:alphaModFix/>
          </a:blip>
          <a:stretch>
            <a:fillRect/>
          </a:stretch>
        </p:blipFill>
        <p:spPr>
          <a:xfrm>
            <a:off x="1776" y="0"/>
            <a:ext cx="9140448" cy="5143500"/>
          </a:xfrm>
          <a:prstGeom prst="rect">
            <a:avLst/>
          </a:prstGeom>
          <a:noFill/>
          <a:ln>
            <a:noFill/>
          </a:ln>
        </p:spPr>
      </p:pic>
      <p:sp>
        <p:nvSpPr>
          <p:cNvPr id="144" name="Google Shape;144;p23"/>
          <p:cNvSpPr/>
          <p:nvPr/>
        </p:nvSpPr>
        <p:spPr>
          <a:xfrm>
            <a:off x="264900" y="254550"/>
            <a:ext cx="8614200" cy="10287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3"/>
          <p:cNvSpPr/>
          <p:nvPr/>
        </p:nvSpPr>
        <p:spPr>
          <a:xfrm>
            <a:off x="264900" y="1425700"/>
            <a:ext cx="8614200" cy="3465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7" name="Google Shape;147;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2_1_3_1_1">
    <p:bg>
      <p:bgPr>
        <a:solidFill>
          <a:srgbClr val="FFFCF2"/>
        </a:solidFill>
      </p:bgPr>
    </p:bg>
    <p:spTree>
      <p:nvGrpSpPr>
        <p:cNvPr id="148" name="Shape 148"/>
        <p:cNvGrpSpPr/>
        <p:nvPr/>
      </p:nvGrpSpPr>
      <p:grpSpPr>
        <a:xfrm>
          <a:off x="0" y="0"/>
          <a:ext cx="0" cy="0"/>
          <a:chOff x="0" y="0"/>
          <a:chExt cx="0" cy="0"/>
        </a:xfrm>
      </p:grpSpPr>
      <p:pic>
        <p:nvPicPr>
          <p:cNvPr id="149" name="Google Shape;149;p24"/>
          <p:cNvPicPr preferRelativeResize="0"/>
          <p:nvPr/>
        </p:nvPicPr>
        <p:blipFill>
          <a:blip r:embed="rId2">
            <a:alphaModFix/>
          </a:blip>
          <a:stretch>
            <a:fillRect/>
          </a:stretch>
        </p:blipFill>
        <p:spPr>
          <a:xfrm>
            <a:off x="1776" y="0"/>
            <a:ext cx="9140448" cy="5143500"/>
          </a:xfrm>
          <a:prstGeom prst="rect">
            <a:avLst/>
          </a:prstGeom>
          <a:noFill/>
          <a:ln>
            <a:noFill/>
          </a:ln>
        </p:spPr>
      </p:pic>
      <p:sp>
        <p:nvSpPr>
          <p:cNvPr id="150" name="Google Shape;150;p24"/>
          <p:cNvSpPr/>
          <p:nvPr/>
        </p:nvSpPr>
        <p:spPr>
          <a:xfrm>
            <a:off x="264900" y="254550"/>
            <a:ext cx="8614200" cy="4634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4"/>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2" name="Google Shape;152;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2">
    <p:bg>
      <p:bgPr>
        <a:solidFill>
          <a:srgbClr val="FFFCF2"/>
        </a:solidFill>
      </p:bgPr>
    </p:bg>
    <p:spTree>
      <p:nvGrpSpPr>
        <p:cNvPr id="153" name="Shape 153"/>
        <p:cNvGrpSpPr/>
        <p:nvPr/>
      </p:nvGrpSpPr>
      <p:grpSpPr>
        <a:xfrm>
          <a:off x="0" y="0"/>
          <a:ext cx="0" cy="0"/>
          <a:chOff x="0" y="0"/>
          <a:chExt cx="0" cy="0"/>
        </a:xfrm>
      </p:grpSpPr>
      <p:sp>
        <p:nvSpPr>
          <p:cNvPr id="154" name="Google Shape;154;p25"/>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 name="Google Shape;155;p25"/>
          <p:cNvCxnSpPr/>
          <p:nvPr/>
        </p:nvCxnSpPr>
        <p:spPr>
          <a:xfrm>
            <a:off x="262050" y="3299375"/>
            <a:ext cx="8619900" cy="0"/>
          </a:xfrm>
          <a:prstGeom prst="straightConnector1">
            <a:avLst/>
          </a:prstGeom>
          <a:noFill/>
          <a:ln cap="flat" cmpd="sng" w="19050">
            <a:solidFill>
              <a:schemeClr val="dk1"/>
            </a:solidFill>
            <a:prstDash val="solid"/>
            <a:round/>
            <a:headEnd len="med" w="med" type="none"/>
            <a:tailEnd len="med" w="med" type="none"/>
          </a:ln>
        </p:spPr>
      </p:cxnSp>
      <p:sp>
        <p:nvSpPr>
          <p:cNvPr id="156" name="Google Shape;156;p25"/>
          <p:cNvSpPr txBox="1"/>
          <p:nvPr>
            <p:ph type="title"/>
          </p:nvPr>
        </p:nvSpPr>
        <p:spPr>
          <a:xfrm>
            <a:off x="4595525" y="912180"/>
            <a:ext cx="3421200" cy="6591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sp>
        <p:nvSpPr>
          <p:cNvPr id="157" name="Google Shape;157;p25"/>
          <p:cNvSpPr txBox="1"/>
          <p:nvPr>
            <p:ph idx="1" type="subTitle"/>
          </p:nvPr>
        </p:nvSpPr>
        <p:spPr>
          <a:xfrm>
            <a:off x="4595525" y="1658960"/>
            <a:ext cx="3421200" cy="11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58" name="Google Shape;158;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_2_1">
    <p:bg>
      <p:bgPr>
        <a:solidFill>
          <a:srgbClr val="FFFCF2"/>
        </a:solidFill>
      </p:bgPr>
    </p:bg>
    <p:spTree>
      <p:nvGrpSpPr>
        <p:cNvPr id="159" name="Shape 159"/>
        <p:cNvGrpSpPr/>
        <p:nvPr/>
      </p:nvGrpSpPr>
      <p:grpSpPr>
        <a:xfrm>
          <a:off x="0" y="0"/>
          <a:ext cx="0" cy="0"/>
          <a:chOff x="0" y="0"/>
          <a:chExt cx="0" cy="0"/>
        </a:xfrm>
      </p:grpSpPr>
      <p:sp>
        <p:nvSpPr>
          <p:cNvPr id="160" name="Google Shape;160;p26"/>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6"/>
          <p:cNvSpPr txBox="1"/>
          <p:nvPr>
            <p:ph type="title"/>
          </p:nvPr>
        </p:nvSpPr>
        <p:spPr>
          <a:xfrm>
            <a:off x="713225" y="939775"/>
            <a:ext cx="3421200" cy="17922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cxnSp>
        <p:nvCxnSpPr>
          <p:cNvPr id="162" name="Google Shape;162;p26"/>
          <p:cNvCxnSpPr>
            <a:stCxn id="160" idx="2"/>
            <a:endCxn id="160" idx="0"/>
          </p:cNvCxnSpPr>
          <p:nvPr/>
        </p:nvCxnSpPr>
        <p:spPr>
          <a:xfrm rot="10800000">
            <a:off x="4572000" y="254550"/>
            <a:ext cx="0" cy="4634400"/>
          </a:xfrm>
          <a:prstGeom prst="straightConnector1">
            <a:avLst/>
          </a:prstGeom>
          <a:noFill/>
          <a:ln cap="flat" cmpd="sng" w="19050">
            <a:solidFill>
              <a:schemeClr val="dk1"/>
            </a:solidFill>
            <a:prstDash val="solid"/>
            <a:round/>
            <a:headEnd len="med" w="med" type="none"/>
            <a:tailEnd len="med" w="med" type="none"/>
          </a:ln>
        </p:spPr>
      </p:cxnSp>
      <p:sp>
        <p:nvSpPr>
          <p:cNvPr id="163" name="Google Shape;163;p26"/>
          <p:cNvSpPr txBox="1"/>
          <p:nvPr>
            <p:ph idx="1" type="subTitle"/>
          </p:nvPr>
        </p:nvSpPr>
        <p:spPr>
          <a:xfrm>
            <a:off x="713225" y="3048110"/>
            <a:ext cx="3421200" cy="11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64" name="Google Shape;164;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2_1_3">
    <p:bg>
      <p:bgPr>
        <a:solidFill>
          <a:srgbClr val="FFFCF2"/>
        </a:solidFill>
      </p:bgPr>
    </p:bg>
    <p:spTree>
      <p:nvGrpSpPr>
        <p:cNvPr id="165" name="Shape 165"/>
        <p:cNvGrpSpPr/>
        <p:nvPr/>
      </p:nvGrpSpPr>
      <p:grpSpPr>
        <a:xfrm>
          <a:off x="0" y="0"/>
          <a:ext cx="0" cy="0"/>
          <a:chOff x="0" y="0"/>
          <a:chExt cx="0" cy="0"/>
        </a:xfrm>
      </p:grpSpPr>
      <p:sp>
        <p:nvSpPr>
          <p:cNvPr id="166" name="Google Shape;166;p27"/>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7"/>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8" name="Google Shape;168;p27"/>
          <p:cNvSpPr txBox="1"/>
          <p:nvPr>
            <p:ph idx="1" type="subTitle"/>
          </p:nvPr>
        </p:nvSpPr>
        <p:spPr>
          <a:xfrm>
            <a:off x="713253" y="1689250"/>
            <a:ext cx="3037500" cy="367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169" name="Google Shape;169;p27"/>
          <p:cNvSpPr txBox="1"/>
          <p:nvPr>
            <p:ph idx="2" type="subTitle"/>
          </p:nvPr>
        </p:nvSpPr>
        <p:spPr>
          <a:xfrm>
            <a:off x="713275" y="2152950"/>
            <a:ext cx="3037500" cy="102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70" name="Google Shape;170;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2_1_3_1">
    <p:bg>
      <p:bgPr>
        <a:solidFill>
          <a:srgbClr val="FFFCF2"/>
        </a:solidFill>
      </p:bgPr>
    </p:bg>
    <p:spTree>
      <p:nvGrpSpPr>
        <p:cNvPr id="171" name="Shape 171"/>
        <p:cNvGrpSpPr/>
        <p:nvPr/>
      </p:nvGrpSpPr>
      <p:grpSpPr>
        <a:xfrm>
          <a:off x="0" y="0"/>
          <a:ext cx="0" cy="0"/>
          <a:chOff x="0" y="0"/>
          <a:chExt cx="0" cy="0"/>
        </a:xfrm>
      </p:grpSpPr>
      <p:sp>
        <p:nvSpPr>
          <p:cNvPr id="172" name="Google Shape;172;p28"/>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8"/>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4" name="Google Shape;174;p28"/>
          <p:cNvSpPr txBox="1"/>
          <p:nvPr>
            <p:ph idx="1" type="subTitle"/>
          </p:nvPr>
        </p:nvSpPr>
        <p:spPr>
          <a:xfrm>
            <a:off x="5393253" y="1746225"/>
            <a:ext cx="3037500" cy="367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Font typeface="Oswald"/>
              <a:buNone/>
              <a:defRPr sz="1800">
                <a:latin typeface="Oswald"/>
                <a:ea typeface="Oswald"/>
                <a:cs typeface="Oswald"/>
                <a:sym typeface="Oswald"/>
              </a:defRPr>
            </a:lvl1pPr>
            <a:lvl2pPr lvl="1" rtl="0" algn="r">
              <a:lnSpc>
                <a:spcPct val="100000"/>
              </a:lnSpc>
              <a:spcBef>
                <a:spcPts val="0"/>
              </a:spcBef>
              <a:spcAft>
                <a:spcPts val="0"/>
              </a:spcAft>
              <a:buSzPts val="2800"/>
              <a:buFont typeface="Oswald"/>
              <a:buNone/>
              <a:defRPr sz="2800">
                <a:latin typeface="Oswald"/>
                <a:ea typeface="Oswald"/>
                <a:cs typeface="Oswald"/>
                <a:sym typeface="Oswald"/>
              </a:defRPr>
            </a:lvl2pPr>
            <a:lvl3pPr lvl="2" rtl="0" algn="r">
              <a:lnSpc>
                <a:spcPct val="100000"/>
              </a:lnSpc>
              <a:spcBef>
                <a:spcPts val="0"/>
              </a:spcBef>
              <a:spcAft>
                <a:spcPts val="0"/>
              </a:spcAft>
              <a:buSzPts val="2800"/>
              <a:buFont typeface="Oswald"/>
              <a:buNone/>
              <a:defRPr sz="2800">
                <a:latin typeface="Oswald"/>
                <a:ea typeface="Oswald"/>
                <a:cs typeface="Oswald"/>
                <a:sym typeface="Oswald"/>
              </a:defRPr>
            </a:lvl3pPr>
            <a:lvl4pPr lvl="3" rtl="0" algn="r">
              <a:lnSpc>
                <a:spcPct val="100000"/>
              </a:lnSpc>
              <a:spcBef>
                <a:spcPts val="0"/>
              </a:spcBef>
              <a:spcAft>
                <a:spcPts val="0"/>
              </a:spcAft>
              <a:buSzPts val="2800"/>
              <a:buFont typeface="Oswald"/>
              <a:buNone/>
              <a:defRPr sz="2800">
                <a:latin typeface="Oswald"/>
                <a:ea typeface="Oswald"/>
                <a:cs typeface="Oswald"/>
                <a:sym typeface="Oswald"/>
              </a:defRPr>
            </a:lvl4pPr>
            <a:lvl5pPr lvl="4" rtl="0" algn="r">
              <a:lnSpc>
                <a:spcPct val="100000"/>
              </a:lnSpc>
              <a:spcBef>
                <a:spcPts val="0"/>
              </a:spcBef>
              <a:spcAft>
                <a:spcPts val="0"/>
              </a:spcAft>
              <a:buSzPts val="2800"/>
              <a:buFont typeface="Oswald"/>
              <a:buNone/>
              <a:defRPr sz="2800">
                <a:latin typeface="Oswald"/>
                <a:ea typeface="Oswald"/>
                <a:cs typeface="Oswald"/>
                <a:sym typeface="Oswald"/>
              </a:defRPr>
            </a:lvl5pPr>
            <a:lvl6pPr lvl="5" rtl="0" algn="r">
              <a:lnSpc>
                <a:spcPct val="100000"/>
              </a:lnSpc>
              <a:spcBef>
                <a:spcPts val="0"/>
              </a:spcBef>
              <a:spcAft>
                <a:spcPts val="0"/>
              </a:spcAft>
              <a:buSzPts val="2800"/>
              <a:buFont typeface="Oswald"/>
              <a:buNone/>
              <a:defRPr sz="2800">
                <a:latin typeface="Oswald"/>
                <a:ea typeface="Oswald"/>
                <a:cs typeface="Oswald"/>
                <a:sym typeface="Oswald"/>
              </a:defRPr>
            </a:lvl6pPr>
            <a:lvl7pPr lvl="6" rtl="0" algn="r">
              <a:lnSpc>
                <a:spcPct val="100000"/>
              </a:lnSpc>
              <a:spcBef>
                <a:spcPts val="0"/>
              </a:spcBef>
              <a:spcAft>
                <a:spcPts val="0"/>
              </a:spcAft>
              <a:buSzPts val="2800"/>
              <a:buFont typeface="Oswald"/>
              <a:buNone/>
              <a:defRPr sz="2800">
                <a:latin typeface="Oswald"/>
                <a:ea typeface="Oswald"/>
                <a:cs typeface="Oswald"/>
                <a:sym typeface="Oswald"/>
              </a:defRPr>
            </a:lvl7pPr>
            <a:lvl8pPr lvl="7" rtl="0" algn="r">
              <a:lnSpc>
                <a:spcPct val="100000"/>
              </a:lnSpc>
              <a:spcBef>
                <a:spcPts val="0"/>
              </a:spcBef>
              <a:spcAft>
                <a:spcPts val="0"/>
              </a:spcAft>
              <a:buSzPts val="2800"/>
              <a:buFont typeface="Oswald"/>
              <a:buNone/>
              <a:defRPr sz="2800">
                <a:latin typeface="Oswald"/>
                <a:ea typeface="Oswald"/>
                <a:cs typeface="Oswald"/>
                <a:sym typeface="Oswald"/>
              </a:defRPr>
            </a:lvl8pPr>
            <a:lvl9pPr lvl="8" rtl="0" algn="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175" name="Google Shape;175;p28"/>
          <p:cNvSpPr txBox="1"/>
          <p:nvPr>
            <p:ph idx="2" type="subTitle"/>
          </p:nvPr>
        </p:nvSpPr>
        <p:spPr>
          <a:xfrm>
            <a:off x="5393275" y="2209925"/>
            <a:ext cx="3037500" cy="1021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sz="1400"/>
            </a:lvl2pPr>
            <a:lvl3pPr lvl="2" rtl="0" algn="r">
              <a:lnSpc>
                <a:spcPct val="100000"/>
              </a:lnSpc>
              <a:spcBef>
                <a:spcPts val="0"/>
              </a:spcBef>
              <a:spcAft>
                <a:spcPts val="0"/>
              </a:spcAft>
              <a:buSzPts val="1400"/>
              <a:buNone/>
              <a:defRPr sz="1400"/>
            </a:lvl3pPr>
            <a:lvl4pPr lvl="3" rtl="0" algn="r">
              <a:lnSpc>
                <a:spcPct val="100000"/>
              </a:lnSpc>
              <a:spcBef>
                <a:spcPts val="0"/>
              </a:spcBef>
              <a:spcAft>
                <a:spcPts val="0"/>
              </a:spcAft>
              <a:buSzPts val="1400"/>
              <a:buNone/>
              <a:defRPr sz="1400"/>
            </a:lvl4pPr>
            <a:lvl5pPr lvl="4" rtl="0" algn="r">
              <a:lnSpc>
                <a:spcPct val="100000"/>
              </a:lnSpc>
              <a:spcBef>
                <a:spcPts val="0"/>
              </a:spcBef>
              <a:spcAft>
                <a:spcPts val="0"/>
              </a:spcAft>
              <a:buSzPts val="1400"/>
              <a:buNone/>
              <a:defRPr sz="1400"/>
            </a:lvl5pPr>
            <a:lvl6pPr lvl="5" rtl="0" algn="r">
              <a:lnSpc>
                <a:spcPct val="100000"/>
              </a:lnSpc>
              <a:spcBef>
                <a:spcPts val="0"/>
              </a:spcBef>
              <a:spcAft>
                <a:spcPts val="0"/>
              </a:spcAft>
              <a:buSzPts val="1400"/>
              <a:buNone/>
              <a:defRPr sz="1400"/>
            </a:lvl6pPr>
            <a:lvl7pPr lvl="6" rtl="0" algn="r">
              <a:lnSpc>
                <a:spcPct val="100000"/>
              </a:lnSpc>
              <a:spcBef>
                <a:spcPts val="0"/>
              </a:spcBef>
              <a:spcAft>
                <a:spcPts val="0"/>
              </a:spcAft>
              <a:buSzPts val="1400"/>
              <a:buNone/>
              <a:defRPr sz="1400"/>
            </a:lvl7pPr>
            <a:lvl8pPr lvl="7" rtl="0" algn="r">
              <a:lnSpc>
                <a:spcPct val="100000"/>
              </a:lnSpc>
              <a:spcBef>
                <a:spcPts val="0"/>
              </a:spcBef>
              <a:spcAft>
                <a:spcPts val="0"/>
              </a:spcAft>
              <a:buSzPts val="1400"/>
              <a:buNone/>
              <a:defRPr sz="1400"/>
            </a:lvl8pPr>
            <a:lvl9pPr lvl="8" rtl="0" algn="r">
              <a:lnSpc>
                <a:spcPct val="100000"/>
              </a:lnSpc>
              <a:spcBef>
                <a:spcPts val="0"/>
              </a:spcBef>
              <a:spcAft>
                <a:spcPts val="0"/>
              </a:spcAft>
              <a:buSzPts val="1400"/>
              <a:buNone/>
              <a:defRPr sz="1400"/>
            </a:lvl9pPr>
          </a:lstStyle>
          <a:p/>
        </p:txBody>
      </p:sp>
      <p:sp>
        <p:nvSpPr>
          <p:cNvPr id="176" name="Google Shape;176;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_2_1_3_1_1">
    <p:bg>
      <p:bgPr>
        <a:solidFill>
          <a:srgbClr val="FFFCF2"/>
        </a:solidFill>
      </p:bgPr>
    </p:bg>
    <p:spTree>
      <p:nvGrpSpPr>
        <p:cNvPr id="177" name="Shape 177"/>
        <p:cNvGrpSpPr/>
        <p:nvPr/>
      </p:nvGrpSpPr>
      <p:grpSpPr>
        <a:xfrm>
          <a:off x="0" y="0"/>
          <a:ext cx="0" cy="0"/>
          <a:chOff x="0" y="0"/>
          <a:chExt cx="0" cy="0"/>
        </a:xfrm>
      </p:grpSpPr>
      <p:sp>
        <p:nvSpPr>
          <p:cNvPr id="178" name="Google Shape;178;p29"/>
          <p:cNvSpPr/>
          <p:nvPr/>
        </p:nvSpPr>
        <p:spPr>
          <a:xfrm>
            <a:off x="264900" y="254550"/>
            <a:ext cx="8614200" cy="1050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9"/>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0" name="Google Shape;180;p29"/>
          <p:cNvSpPr txBox="1"/>
          <p:nvPr>
            <p:ph idx="1" type="subTitle"/>
          </p:nvPr>
        </p:nvSpPr>
        <p:spPr>
          <a:xfrm>
            <a:off x="713250" y="1427675"/>
            <a:ext cx="7717500" cy="416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4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181" name="Google Shape;181;p29"/>
          <p:cNvSpPr txBox="1"/>
          <p:nvPr>
            <p:ph idx="2" type="subTitle"/>
          </p:nvPr>
        </p:nvSpPr>
        <p:spPr>
          <a:xfrm>
            <a:off x="713250" y="1801850"/>
            <a:ext cx="7717500" cy="37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Oswald"/>
                <a:ea typeface="Oswald"/>
                <a:cs typeface="Oswald"/>
                <a:sym typeface="Oswald"/>
              </a:defRPr>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82" name="Google Shape;182;p29"/>
          <p:cNvSpPr txBox="1"/>
          <p:nvPr>
            <p:ph idx="3" type="subTitle"/>
          </p:nvPr>
        </p:nvSpPr>
        <p:spPr>
          <a:xfrm>
            <a:off x="713250" y="2159294"/>
            <a:ext cx="7717500" cy="91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Char char="●"/>
              <a:defRPr sz="1400" u="sng"/>
            </a:lvl1pPr>
            <a:lvl2pPr lvl="1" rtl="0">
              <a:lnSpc>
                <a:spcPct val="100000"/>
              </a:lnSpc>
              <a:spcBef>
                <a:spcPts val="0"/>
              </a:spcBef>
              <a:spcAft>
                <a:spcPts val="0"/>
              </a:spcAft>
              <a:buSzPts val="1400"/>
              <a:buChar char="○"/>
              <a:defRPr sz="1400"/>
            </a:lvl2pPr>
            <a:lvl3pPr lvl="2" rtl="0">
              <a:lnSpc>
                <a:spcPct val="100000"/>
              </a:lnSpc>
              <a:spcBef>
                <a:spcPts val="0"/>
              </a:spcBef>
              <a:spcAft>
                <a:spcPts val="0"/>
              </a:spcAft>
              <a:buSzPts val="1400"/>
              <a:buChar char="■"/>
              <a:defRPr sz="1400"/>
            </a:lvl3pPr>
            <a:lvl4pPr lvl="3" rtl="0">
              <a:lnSpc>
                <a:spcPct val="100000"/>
              </a:lnSpc>
              <a:spcBef>
                <a:spcPts val="0"/>
              </a:spcBef>
              <a:spcAft>
                <a:spcPts val="0"/>
              </a:spcAft>
              <a:buSzPts val="1400"/>
              <a:buChar char="●"/>
              <a:defRPr sz="1400"/>
            </a:lvl4pPr>
            <a:lvl5pPr lvl="4" rtl="0">
              <a:lnSpc>
                <a:spcPct val="100000"/>
              </a:lnSpc>
              <a:spcBef>
                <a:spcPts val="0"/>
              </a:spcBef>
              <a:spcAft>
                <a:spcPts val="0"/>
              </a:spcAft>
              <a:buSzPts val="1400"/>
              <a:buChar char="○"/>
              <a:defRPr sz="1400"/>
            </a:lvl5pPr>
            <a:lvl6pPr lvl="5" rtl="0">
              <a:lnSpc>
                <a:spcPct val="100000"/>
              </a:lnSpc>
              <a:spcBef>
                <a:spcPts val="0"/>
              </a:spcBef>
              <a:spcAft>
                <a:spcPts val="0"/>
              </a:spcAft>
              <a:buSzPts val="1400"/>
              <a:buChar char="■"/>
              <a:defRPr sz="1400"/>
            </a:lvl6pPr>
            <a:lvl7pPr lvl="6" rtl="0">
              <a:lnSpc>
                <a:spcPct val="100000"/>
              </a:lnSpc>
              <a:spcBef>
                <a:spcPts val="0"/>
              </a:spcBef>
              <a:spcAft>
                <a:spcPts val="0"/>
              </a:spcAft>
              <a:buSzPts val="1400"/>
              <a:buChar char="●"/>
              <a:defRPr sz="1400"/>
            </a:lvl7pPr>
            <a:lvl8pPr lvl="7" rtl="0">
              <a:lnSpc>
                <a:spcPct val="100000"/>
              </a:lnSpc>
              <a:spcBef>
                <a:spcPts val="0"/>
              </a:spcBef>
              <a:spcAft>
                <a:spcPts val="0"/>
              </a:spcAft>
              <a:buSzPts val="1400"/>
              <a:buChar char="○"/>
              <a:defRPr sz="1400"/>
            </a:lvl8pPr>
            <a:lvl9pPr lvl="8" rtl="0">
              <a:lnSpc>
                <a:spcPct val="100000"/>
              </a:lnSpc>
              <a:spcBef>
                <a:spcPts val="0"/>
              </a:spcBef>
              <a:spcAft>
                <a:spcPts val="0"/>
              </a:spcAft>
              <a:buSzPts val="1400"/>
              <a:buChar char="■"/>
              <a:defRPr sz="1400"/>
            </a:lvl9pPr>
          </a:lstStyle>
          <a:p/>
        </p:txBody>
      </p:sp>
      <p:sp>
        <p:nvSpPr>
          <p:cNvPr id="183" name="Google Shape;183;p29"/>
          <p:cNvSpPr txBox="1"/>
          <p:nvPr>
            <p:ph idx="4" type="subTitle"/>
          </p:nvPr>
        </p:nvSpPr>
        <p:spPr>
          <a:xfrm>
            <a:off x="713250" y="3077606"/>
            <a:ext cx="7717500" cy="372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atin typeface="Oswald"/>
                <a:ea typeface="Oswald"/>
                <a:cs typeface="Oswald"/>
                <a:sym typeface="Oswald"/>
              </a:defRPr>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84" name="Google Shape;184;p29"/>
          <p:cNvSpPr txBox="1"/>
          <p:nvPr>
            <p:ph idx="5" type="subTitle"/>
          </p:nvPr>
        </p:nvSpPr>
        <p:spPr>
          <a:xfrm>
            <a:off x="713250" y="3477275"/>
            <a:ext cx="7717500" cy="11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85" name="Google Shape;185;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_1_2_1_3_1_1_1">
    <p:bg>
      <p:bgPr>
        <a:solidFill>
          <a:srgbClr val="FFFCF2"/>
        </a:solidFill>
      </p:bgPr>
    </p:bg>
    <p:spTree>
      <p:nvGrpSpPr>
        <p:cNvPr id="186" name="Shape 186"/>
        <p:cNvGrpSpPr/>
        <p:nvPr/>
      </p:nvGrpSpPr>
      <p:grpSpPr>
        <a:xfrm>
          <a:off x="0" y="0"/>
          <a:ext cx="0" cy="0"/>
          <a:chOff x="0" y="0"/>
          <a:chExt cx="0" cy="0"/>
        </a:xfrm>
      </p:grpSpPr>
      <p:sp>
        <p:nvSpPr>
          <p:cNvPr id="187" name="Google Shape;187;p30"/>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0"/>
          <p:cNvSpPr txBox="1"/>
          <p:nvPr>
            <p:ph type="title"/>
          </p:nvPr>
        </p:nvSpPr>
        <p:spPr>
          <a:xfrm>
            <a:off x="713225" y="2849775"/>
            <a:ext cx="3081300" cy="10683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cxnSp>
        <p:nvCxnSpPr>
          <p:cNvPr id="189" name="Google Shape;189;p30"/>
          <p:cNvCxnSpPr/>
          <p:nvPr/>
        </p:nvCxnSpPr>
        <p:spPr>
          <a:xfrm>
            <a:off x="262050" y="2003175"/>
            <a:ext cx="8619900" cy="0"/>
          </a:xfrm>
          <a:prstGeom prst="straightConnector1">
            <a:avLst/>
          </a:prstGeom>
          <a:noFill/>
          <a:ln cap="flat" cmpd="sng" w="19050">
            <a:solidFill>
              <a:schemeClr val="dk1"/>
            </a:solidFill>
            <a:prstDash val="solid"/>
            <a:round/>
            <a:headEnd len="med" w="med" type="none"/>
            <a:tailEnd len="med" w="med" type="none"/>
          </a:ln>
        </p:spPr>
      </p:cxnSp>
      <p:sp>
        <p:nvSpPr>
          <p:cNvPr id="190" name="Google Shape;190;p30"/>
          <p:cNvSpPr txBox="1"/>
          <p:nvPr>
            <p:ph idx="1" type="subTitle"/>
          </p:nvPr>
        </p:nvSpPr>
        <p:spPr>
          <a:xfrm>
            <a:off x="5777250" y="2557925"/>
            <a:ext cx="2653500" cy="367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191" name="Google Shape;191;p30"/>
          <p:cNvSpPr txBox="1"/>
          <p:nvPr>
            <p:ph idx="2" type="subTitle"/>
          </p:nvPr>
        </p:nvSpPr>
        <p:spPr>
          <a:xfrm>
            <a:off x="5777350" y="3021625"/>
            <a:ext cx="2653500" cy="1188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92" name="Google Shape;192;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rgbClr val="FFFCF2"/>
        </a:solidFill>
      </p:bgPr>
    </p:bg>
    <p:spTree>
      <p:nvGrpSpPr>
        <p:cNvPr id="22" name="Shape 22"/>
        <p:cNvGrpSpPr/>
        <p:nvPr/>
      </p:nvGrpSpPr>
      <p:grpSpPr>
        <a:xfrm>
          <a:off x="0" y="0"/>
          <a:ext cx="0" cy="0"/>
          <a:chOff x="0" y="0"/>
          <a:chExt cx="0" cy="0"/>
        </a:xfrm>
      </p:grpSpPr>
      <p:sp>
        <p:nvSpPr>
          <p:cNvPr id="23" name="Google Shape;23;p4"/>
          <p:cNvSpPr/>
          <p:nvPr/>
        </p:nvSpPr>
        <p:spPr>
          <a:xfrm>
            <a:off x="264900" y="254550"/>
            <a:ext cx="8614200" cy="1050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713250" y="1425700"/>
            <a:ext cx="7717500" cy="3183000"/>
          </a:xfrm>
          <a:prstGeom prst="rect">
            <a:avLst/>
          </a:prstGeom>
        </p:spPr>
        <p:txBody>
          <a:bodyPr anchorCtr="0" anchor="ctr" bIns="91425" lIns="91425" spcFirstLastPara="1" rIns="91425" wrap="square" tIns="91425">
            <a:normAutofit/>
          </a:bodyPr>
          <a:lstStyle>
            <a:lvl1pPr indent="-304800" lvl="0" marL="457200">
              <a:spcBef>
                <a:spcPts val="0"/>
              </a:spcBef>
              <a:spcAft>
                <a:spcPts val="0"/>
              </a:spcAft>
              <a:buClr>
                <a:srgbClr val="434343"/>
              </a:buClr>
              <a:buSzPts val="1200"/>
              <a:buAutoNum type="arabicPeriod"/>
              <a:defRPr sz="1100"/>
            </a:lvl1pPr>
            <a:lvl2pPr indent="-304800" lvl="1" marL="914400">
              <a:spcBef>
                <a:spcPts val="0"/>
              </a:spcBef>
              <a:spcAft>
                <a:spcPts val="0"/>
              </a:spcAft>
              <a:buClr>
                <a:srgbClr val="434343"/>
              </a:buClr>
              <a:buSzPts val="1200"/>
              <a:buFont typeface="Roboto Condensed Light"/>
              <a:buAutoNum type="alphaLcPeriod"/>
              <a:defRPr sz="1100"/>
            </a:lvl2pPr>
            <a:lvl3pPr indent="-304800" lvl="2" marL="1371600">
              <a:spcBef>
                <a:spcPts val="0"/>
              </a:spcBef>
              <a:spcAft>
                <a:spcPts val="0"/>
              </a:spcAft>
              <a:buClr>
                <a:srgbClr val="434343"/>
              </a:buClr>
              <a:buSzPts val="1200"/>
              <a:buFont typeface="Roboto Condensed Light"/>
              <a:buAutoNum type="romanLcPeriod"/>
              <a:defRPr sz="1100"/>
            </a:lvl3pPr>
            <a:lvl4pPr indent="-304800" lvl="3" marL="1828800">
              <a:spcBef>
                <a:spcPts val="0"/>
              </a:spcBef>
              <a:spcAft>
                <a:spcPts val="0"/>
              </a:spcAft>
              <a:buClr>
                <a:srgbClr val="434343"/>
              </a:buClr>
              <a:buSzPts val="1200"/>
              <a:buFont typeface="Roboto Condensed Light"/>
              <a:buAutoNum type="arabicPeriod"/>
              <a:defRPr sz="1100"/>
            </a:lvl4pPr>
            <a:lvl5pPr indent="-304800" lvl="4" marL="2286000">
              <a:spcBef>
                <a:spcPts val="0"/>
              </a:spcBef>
              <a:spcAft>
                <a:spcPts val="0"/>
              </a:spcAft>
              <a:buClr>
                <a:srgbClr val="434343"/>
              </a:buClr>
              <a:buSzPts val="1200"/>
              <a:buFont typeface="Roboto Condensed Light"/>
              <a:buAutoNum type="alphaLcPeriod"/>
              <a:defRPr sz="1100"/>
            </a:lvl5pPr>
            <a:lvl6pPr indent="-304800" lvl="5" marL="2743200">
              <a:spcBef>
                <a:spcPts val="0"/>
              </a:spcBef>
              <a:spcAft>
                <a:spcPts val="0"/>
              </a:spcAft>
              <a:buClr>
                <a:srgbClr val="434343"/>
              </a:buClr>
              <a:buSzPts val="1200"/>
              <a:buFont typeface="Roboto Condensed Light"/>
              <a:buAutoNum type="romanLcPeriod"/>
              <a:defRPr sz="1100"/>
            </a:lvl6pPr>
            <a:lvl7pPr indent="-304800" lvl="6" marL="3200400">
              <a:spcBef>
                <a:spcPts val="0"/>
              </a:spcBef>
              <a:spcAft>
                <a:spcPts val="0"/>
              </a:spcAft>
              <a:buClr>
                <a:srgbClr val="434343"/>
              </a:buClr>
              <a:buSzPts val="1200"/>
              <a:buFont typeface="Roboto Condensed Light"/>
              <a:buAutoNum type="arabicPeriod"/>
              <a:defRPr sz="1100"/>
            </a:lvl7pPr>
            <a:lvl8pPr indent="-304800" lvl="7" marL="3657600">
              <a:spcBef>
                <a:spcPts val="0"/>
              </a:spcBef>
              <a:spcAft>
                <a:spcPts val="0"/>
              </a:spcAft>
              <a:buClr>
                <a:srgbClr val="434343"/>
              </a:buClr>
              <a:buSzPts val="1200"/>
              <a:buFont typeface="Roboto Condensed Light"/>
              <a:buAutoNum type="alphaLcPeriod"/>
              <a:defRPr sz="1100"/>
            </a:lvl8pPr>
            <a:lvl9pPr indent="-304800" lvl="8" marL="4114800">
              <a:spcBef>
                <a:spcPts val="0"/>
              </a:spcBef>
              <a:spcAft>
                <a:spcPts val="0"/>
              </a:spcAft>
              <a:buClr>
                <a:srgbClr val="434343"/>
              </a:buClr>
              <a:buSzPts val="1200"/>
              <a:buFont typeface="Roboto Condensed Light"/>
              <a:buAutoNum type="romanLcPeriod"/>
              <a:defRPr sz="1100"/>
            </a:lvl9pPr>
          </a:lstStyle>
          <a:p/>
        </p:txBody>
      </p:sp>
      <p:sp>
        <p:nvSpPr>
          <p:cNvPr id="26" name="Google Shape;26;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2_1_2_1_2">
    <p:bg>
      <p:bgPr>
        <a:solidFill>
          <a:srgbClr val="FFFCF2"/>
        </a:solidFill>
      </p:bgPr>
    </p:bg>
    <p:spTree>
      <p:nvGrpSpPr>
        <p:cNvPr id="193" name="Shape 193"/>
        <p:cNvGrpSpPr/>
        <p:nvPr/>
      </p:nvGrpSpPr>
      <p:grpSpPr>
        <a:xfrm>
          <a:off x="0" y="0"/>
          <a:ext cx="0" cy="0"/>
          <a:chOff x="0" y="0"/>
          <a:chExt cx="0" cy="0"/>
        </a:xfrm>
      </p:grpSpPr>
      <p:sp>
        <p:nvSpPr>
          <p:cNvPr id="194" name="Google Shape;194;p31"/>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5" name="Google Shape;195;p31"/>
          <p:cNvCxnSpPr/>
          <p:nvPr/>
        </p:nvCxnSpPr>
        <p:spPr>
          <a:xfrm>
            <a:off x="263200" y="1305150"/>
            <a:ext cx="8616000" cy="0"/>
          </a:xfrm>
          <a:prstGeom prst="straightConnector1">
            <a:avLst/>
          </a:prstGeom>
          <a:noFill/>
          <a:ln cap="flat" cmpd="sng" w="19050">
            <a:solidFill>
              <a:schemeClr val="dk1"/>
            </a:solidFill>
            <a:prstDash val="solid"/>
            <a:round/>
            <a:headEnd len="med" w="med" type="none"/>
            <a:tailEnd len="med" w="med" type="none"/>
          </a:ln>
        </p:spPr>
      </p:cxnSp>
      <p:sp>
        <p:nvSpPr>
          <p:cNvPr id="196" name="Google Shape;196;p31"/>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7" name="Google Shape;197;p31"/>
          <p:cNvSpPr txBox="1"/>
          <p:nvPr>
            <p:ph idx="1" type="subTitle"/>
          </p:nvPr>
        </p:nvSpPr>
        <p:spPr>
          <a:xfrm>
            <a:off x="1262638" y="3538300"/>
            <a:ext cx="2372700" cy="33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198" name="Google Shape;198;p31"/>
          <p:cNvSpPr txBox="1"/>
          <p:nvPr>
            <p:ph idx="2" type="subTitle"/>
          </p:nvPr>
        </p:nvSpPr>
        <p:spPr>
          <a:xfrm>
            <a:off x="1262649" y="3966576"/>
            <a:ext cx="2372700" cy="64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99" name="Google Shape;199;p31"/>
          <p:cNvSpPr txBox="1"/>
          <p:nvPr>
            <p:ph idx="3" type="subTitle"/>
          </p:nvPr>
        </p:nvSpPr>
        <p:spPr>
          <a:xfrm>
            <a:off x="5508665" y="3538300"/>
            <a:ext cx="2372700" cy="33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00" name="Google Shape;200;p31"/>
          <p:cNvSpPr txBox="1"/>
          <p:nvPr>
            <p:ph idx="4" type="subTitle"/>
          </p:nvPr>
        </p:nvSpPr>
        <p:spPr>
          <a:xfrm>
            <a:off x="5508666" y="3966576"/>
            <a:ext cx="2372700" cy="64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01" name="Google Shape;201;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_1_2_1_1">
    <p:bg>
      <p:bgPr>
        <a:solidFill>
          <a:srgbClr val="FFFCF2"/>
        </a:solidFill>
      </p:bgPr>
    </p:bg>
    <p:spTree>
      <p:nvGrpSpPr>
        <p:cNvPr id="202" name="Shape 202"/>
        <p:cNvGrpSpPr/>
        <p:nvPr/>
      </p:nvGrpSpPr>
      <p:grpSpPr>
        <a:xfrm>
          <a:off x="0" y="0"/>
          <a:ext cx="0" cy="0"/>
          <a:chOff x="0" y="0"/>
          <a:chExt cx="0" cy="0"/>
        </a:xfrm>
      </p:grpSpPr>
      <p:sp>
        <p:nvSpPr>
          <p:cNvPr id="203" name="Google Shape;203;p32"/>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2"/>
          <p:cNvSpPr txBox="1"/>
          <p:nvPr>
            <p:ph type="title"/>
          </p:nvPr>
        </p:nvSpPr>
        <p:spPr>
          <a:xfrm>
            <a:off x="713225" y="1097700"/>
            <a:ext cx="2544000" cy="2948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cxnSp>
        <p:nvCxnSpPr>
          <p:cNvPr id="205" name="Google Shape;205;p32"/>
          <p:cNvCxnSpPr/>
          <p:nvPr/>
        </p:nvCxnSpPr>
        <p:spPr>
          <a:xfrm>
            <a:off x="3641075" y="257700"/>
            <a:ext cx="0" cy="4628100"/>
          </a:xfrm>
          <a:prstGeom prst="straightConnector1">
            <a:avLst/>
          </a:prstGeom>
          <a:noFill/>
          <a:ln cap="flat" cmpd="sng" w="19050">
            <a:solidFill>
              <a:schemeClr val="dk1"/>
            </a:solidFill>
            <a:prstDash val="solid"/>
            <a:round/>
            <a:headEnd len="med" w="med" type="none"/>
            <a:tailEnd len="med" w="med" type="none"/>
          </a:ln>
        </p:spPr>
      </p:cxnSp>
      <p:sp>
        <p:nvSpPr>
          <p:cNvPr id="206" name="Google Shape;206;p32"/>
          <p:cNvSpPr txBox="1"/>
          <p:nvPr>
            <p:ph idx="1" type="subTitle"/>
          </p:nvPr>
        </p:nvSpPr>
        <p:spPr>
          <a:xfrm>
            <a:off x="5038350" y="582325"/>
            <a:ext cx="3031800" cy="367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07" name="Google Shape;207;p32"/>
          <p:cNvSpPr txBox="1"/>
          <p:nvPr>
            <p:ph idx="2" type="subTitle"/>
          </p:nvPr>
        </p:nvSpPr>
        <p:spPr>
          <a:xfrm>
            <a:off x="5038350" y="1046023"/>
            <a:ext cx="3031800" cy="71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208" name="Google Shape;208;p32"/>
          <p:cNvSpPr txBox="1"/>
          <p:nvPr>
            <p:ph idx="3" type="subTitle"/>
          </p:nvPr>
        </p:nvSpPr>
        <p:spPr>
          <a:xfrm>
            <a:off x="5038350" y="1984242"/>
            <a:ext cx="3031800" cy="367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09" name="Google Shape;209;p32"/>
          <p:cNvSpPr txBox="1"/>
          <p:nvPr>
            <p:ph idx="4" type="subTitle"/>
          </p:nvPr>
        </p:nvSpPr>
        <p:spPr>
          <a:xfrm>
            <a:off x="5038350" y="2447960"/>
            <a:ext cx="3031800" cy="71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210" name="Google Shape;210;p32"/>
          <p:cNvSpPr txBox="1"/>
          <p:nvPr>
            <p:ph idx="5" type="subTitle"/>
          </p:nvPr>
        </p:nvSpPr>
        <p:spPr>
          <a:xfrm>
            <a:off x="5038350" y="3386159"/>
            <a:ext cx="3031800" cy="367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11" name="Google Shape;211;p32"/>
          <p:cNvSpPr txBox="1"/>
          <p:nvPr>
            <p:ph idx="6" type="subTitle"/>
          </p:nvPr>
        </p:nvSpPr>
        <p:spPr>
          <a:xfrm>
            <a:off x="5038350" y="3849875"/>
            <a:ext cx="3031800" cy="71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212" name="Google Shape;212;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1_2_1_1_1">
    <p:bg>
      <p:bgPr>
        <a:solidFill>
          <a:srgbClr val="FFFCF2"/>
        </a:solidFill>
      </p:bgPr>
    </p:bg>
    <p:spTree>
      <p:nvGrpSpPr>
        <p:cNvPr id="213" name="Shape 213"/>
        <p:cNvGrpSpPr/>
        <p:nvPr/>
      </p:nvGrpSpPr>
      <p:grpSpPr>
        <a:xfrm>
          <a:off x="0" y="0"/>
          <a:ext cx="0" cy="0"/>
          <a:chOff x="0" y="0"/>
          <a:chExt cx="0" cy="0"/>
        </a:xfrm>
      </p:grpSpPr>
      <p:sp>
        <p:nvSpPr>
          <p:cNvPr id="214" name="Google Shape;214;p33"/>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5" name="Google Shape;215;p33"/>
          <p:cNvCxnSpPr/>
          <p:nvPr/>
        </p:nvCxnSpPr>
        <p:spPr>
          <a:xfrm>
            <a:off x="263200" y="1305150"/>
            <a:ext cx="8616000" cy="0"/>
          </a:xfrm>
          <a:prstGeom prst="straightConnector1">
            <a:avLst/>
          </a:prstGeom>
          <a:noFill/>
          <a:ln cap="flat" cmpd="sng" w="19050">
            <a:solidFill>
              <a:schemeClr val="dk1"/>
            </a:solidFill>
            <a:prstDash val="solid"/>
            <a:round/>
            <a:headEnd len="med" w="med" type="none"/>
            <a:tailEnd len="med" w="med" type="none"/>
          </a:ln>
        </p:spPr>
      </p:cxnSp>
      <p:sp>
        <p:nvSpPr>
          <p:cNvPr id="216" name="Google Shape;216;p33"/>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7" name="Google Shape;217;p33"/>
          <p:cNvSpPr txBox="1"/>
          <p:nvPr>
            <p:ph idx="1" type="subTitle"/>
          </p:nvPr>
        </p:nvSpPr>
        <p:spPr>
          <a:xfrm>
            <a:off x="1151550" y="3015900"/>
            <a:ext cx="2041200" cy="451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Oswald"/>
              <a:buNone/>
              <a:defRPr sz="2400">
                <a:latin typeface="Oswald"/>
                <a:ea typeface="Oswald"/>
                <a:cs typeface="Oswald"/>
                <a:sym typeface="Oswald"/>
              </a:defRPr>
            </a:lvl1pPr>
            <a:lvl2pPr lvl="1" rtl="0" algn="ctr">
              <a:lnSpc>
                <a:spcPct val="100000"/>
              </a:lnSpc>
              <a:spcBef>
                <a:spcPts val="0"/>
              </a:spcBef>
              <a:spcAft>
                <a:spcPts val="0"/>
              </a:spcAft>
              <a:buSzPts val="2400"/>
              <a:buFont typeface="Oswald"/>
              <a:buNone/>
              <a:defRPr sz="2400">
                <a:latin typeface="Oswald"/>
                <a:ea typeface="Oswald"/>
                <a:cs typeface="Oswald"/>
                <a:sym typeface="Oswald"/>
              </a:defRPr>
            </a:lvl2pPr>
            <a:lvl3pPr lvl="2" rtl="0" algn="ctr">
              <a:lnSpc>
                <a:spcPct val="100000"/>
              </a:lnSpc>
              <a:spcBef>
                <a:spcPts val="0"/>
              </a:spcBef>
              <a:spcAft>
                <a:spcPts val="0"/>
              </a:spcAft>
              <a:buSzPts val="2400"/>
              <a:buFont typeface="Oswald"/>
              <a:buNone/>
              <a:defRPr sz="2400">
                <a:latin typeface="Oswald"/>
                <a:ea typeface="Oswald"/>
                <a:cs typeface="Oswald"/>
                <a:sym typeface="Oswald"/>
              </a:defRPr>
            </a:lvl3pPr>
            <a:lvl4pPr lvl="3" rtl="0" algn="ctr">
              <a:lnSpc>
                <a:spcPct val="100000"/>
              </a:lnSpc>
              <a:spcBef>
                <a:spcPts val="0"/>
              </a:spcBef>
              <a:spcAft>
                <a:spcPts val="0"/>
              </a:spcAft>
              <a:buSzPts val="2400"/>
              <a:buFont typeface="Oswald"/>
              <a:buNone/>
              <a:defRPr sz="2400">
                <a:latin typeface="Oswald"/>
                <a:ea typeface="Oswald"/>
                <a:cs typeface="Oswald"/>
                <a:sym typeface="Oswald"/>
              </a:defRPr>
            </a:lvl4pPr>
            <a:lvl5pPr lvl="4" rtl="0" algn="ctr">
              <a:lnSpc>
                <a:spcPct val="100000"/>
              </a:lnSpc>
              <a:spcBef>
                <a:spcPts val="0"/>
              </a:spcBef>
              <a:spcAft>
                <a:spcPts val="0"/>
              </a:spcAft>
              <a:buSzPts val="2400"/>
              <a:buFont typeface="Oswald"/>
              <a:buNone/>
              <a:defRPr sz="2400">
                <a:latin typeface="Oswald"/>
                <a:ea typeface="Oswald"/>
                <a:cs typeface="Oswald"/>
                <a:sym typeface="Oswald"/>
              </a:defRPr>
            </a:lvl5pPr>
            <a:lvl6pPr lvl="5" rtl="0" algn="ctr">
              <a:lnSpc>
                <a:spcPct val="100000"/>
              </a:lnSpc>
              <a:spcBef>
                <a:spcPts val="0"/>
              </a:spcBef>
              <a:spcAft>
                <a:spcPts val="0"/>
              </a:spcAft>
              <a:buSzPts val="2400"/>
              <a:buFont typeface="Oswald"/>
              <a:buNone/>
              <a:defRPr sz="2400">
                <a:latin typeface="Oswald"/>
                <a:ea typeface="Oswald"/>
                <a:cs typeface="Oswald"/>
                <a:sym typeface="Oswald"/>
              </a:defRPr>
            </a:lvl6pPr>
            <a:lvl7pPr lvl="6" rtl="0" algn="ctr">
              <a:lnSpc>
                <a:spcPct val="100000"/>
              </a:lnSpc>
              <a:spcBef>
                <a:spcPts val="0"/>
              </a:spcBef>
              <a:spcAft>
                <a:spcPts val="0"/>
              </a:spcAft>
              <a:buSzPts val="2400"/>
              <a:buFont typeface="Oswald"/>
              <a:buNone/>
              <a:defRPr sz="2400">
                <a:latin typeface="Oswald"/>
                <a:ea typeface="Oswald"/>
                <a:cs typeface="Oswald"/>
                <a:sym typeface="Oswald"/>
              </a:defRPr>
            </a:lvl7pPr>
            <a:lvl8pPr lvl="7" rtl="0" algn="ctr">
              <a:lnSpc>
                <a:spcPct val="100000"/>
              </a:lnSpc>
              <a:spcBef>
                <a:spcPts val="0"/>
              </a:spcBef>
              <a:spcAft>
                <a:spcPts val="0"/>
              </a:spcAft>
              <a:buSzPts val="2400"/>
              <a:buFont typeface="Oswald"/>
              <a:buNone/>
              <a:defRPr sz="2400">
                <a:latin typeface="Oswald"/>
                <a:ea typeface="Oswald"/>
                <a:cs typeface="Oswald"/>
                <a:sym typeface="Oswald"/>
              </a:defRPr>
            </a:lvl8pPr>
            <a:lvl9pPr lvl="8" rtl="0" algn="ctr">
              <a:lnSpc>
                <a:spcPct val="100000"/>
              </a:lnSpc>
              <a:spcBef>
                <a:spcPts val="0"/>
              </a:spcBef>
              <a:spcAft>
                <a:spcPts val="0"/>
              </a:spcAft>
              <a:buSzPts val="2400"/>
              <a:buFont typeface="Oswald"/>
              <a:buNone/>
              <a:defRPr sz="2400">
                <a:latin typeface="Oswald"/>
                <a:ea typeface="Oswald"/>
                <a:cs typeface="Oswald"/>
                <a:sym typeface="Oswald"/>
              </a:defRPr>
            </a:lvl9pPr>
          </a:lstStyle>
          <a:p/>
        </p:txBody>
      </p:sp>
      <p:sp>
        <p:nvSpPr>
          <p:cNvPr id="218" name="Google Shape;218;p33"/>
          <p:cNvSpPr txBox="1"/>
          <p:nvPr>
            <p:ph idx="2" type="subTitle"/>
          </p:nvPr>
        </p:nvSpPr>
        <p:spPr>
          <a:xfrm>
            <a:off x="1151563" y="3467075"/>
            <a:ext cx="2041200" cy="11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19" name="Google Shape;219;p33"/>
          <p:cNvSpPr txBox="1"/>
          <p:nvPr>
            <p:ph idx="3" type="subTitle"/>
          </p:nvPr>
        </p:nvSpPr>
        <p:spPr>
          <a:xfrm>
            <a:off x="5951227" y="3015900"/>
            <a:ext cx="2041200" cy="451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Oswald"/>
              <a:buNone/>
              <a:defRPr sz="2400">
                <a:latin typeface="Oswald"/>
                <a:ea typeface="Oswald"/>
                <a:cs typeface="Oswald"/>
                <a:sym typeface="Oswald"/>
              </a:defRPr>
            </a:lvl1pPr>
            <a:lvl2pPr lvl="1" rtl="0" algn="ctr">
              <a:lnSpc>
                <a:spcPct val="100000"/>
              </a:lnSpc>
              <a:spcBef>
                <a:spcPts val="0"/>
              </a:spcBef>
              <a:spcAft>
                <a:spcPts val="0"/>
              </a:spcAft>
              <a:buSzPts val="2400"/>
              <a:buFont typeface="Oswald"/>
              <a:buNone/>
              <a:defRPr sz="2400">
                <a:latin typeface="Oswald"/>
                <a:ea typeface="Oswald"/>
                <a:cs typeface="Oswald"/>
                <a:sym typeface="Oswald"/>
              </a:defRPr>
            </a:lvl2pPr>
            <a:lvl3pPr lvl="2" rtl="0" algn="ctr">
              <a:lnSpc>
                <a:spcPct val="100000"/>
              </a:lnSpc>
              <a:spcBef>
                <a:spcPts val="0"/>
              </a:spcBef>
              <a:spcAft>
                <a:spcPts val="0"/>
              </a:spcAft>
              <a:buSzPts val="2400"/>
              <a:buFont typeface="Oswald"/>
              <a:buNone/>
              <a:defRPr sz="2400">
                <a:latin typeface="Oswald"/>
                <a:ea typeface="Oswald"/>
                <a:cs typeface="Oswald"/>
                <a:sym typeface="Oswald"/>
              </a:defRPr>
            </a:lvl3pPr>
            <a:lvl4pPr lvl="3" rtl="0" algn="ctr">
              <a:lnSpc>
                <a:spcPct val="100000"/>
              </a:lnSpc>
              <a:spcBef>
                <a:spcPts val="0"/>
              </a:spcBef>
              <a:spcAft>
                <a:spcPts val="0"/>
              </a:spcAft>
              <a:buSzPts val="2400"/>
              <a:buFont typeface="Oswald"/>
              <a:buNone/>
              <a:defRPr sz="2400">
                <a:latin typeface="Oswald"/>
                <a:ea typeface="Oswald"/>
                <a:cs typeface="Oswald"/>
                <a:sym typeface="Oswald"/>
              </a:defRPr>
            </a:lvl4pPr>
            <a:lvl5pPr lvl="4" rtl="0" algn="ctr">
              <a:lnSpc>
                <a:spcPct val="100000"/>
              </a:lnSpc>
              <a:spcBef>
                <a:spcPts val="0"/>
              </a:spcBef>
              <a:spcAft>
                <a:spcPts val="0"/>
              </a:spcAft>
              <a:buSzPts val="2400"/>
              <a:buFont typeface="Oswald"/>
              <a:buNone/>
              <a:defRPr sz="2400">
                <a:latin typeface="Oswald"/>
                <a:ea typeface="Oswald"/>
                <a:cs typeface="Oswald"/>
                <a:sym typeface="Oswald"/>
              </a:defRPr>
            </a:lvl5pPr>
            <a:lvl6pPr lvl="5" rtl="0" algn="ctr">
              <a:lnSpc>
                <a:spcPct val="100000"/>
              </a:lnSpc>
              <a:spcBef>
                <a:spcPts val="0"/>
              </a:spcBef>
              <a:spcAft>
                <a:spcPts val="0"/>
              </a:spcAft>
              <a:buSzPts val="2400"/>
              <a:buFont typeface="Oswald"/>
              <a:buNone/>
              <a:defRPr sz="2400">
                <a:latin typeface="Oswald"/>
                <a:ea typeface="Oswald"/>
                <a:cs typeface="Oswald"/>
                <a:sym typeface="Oswald"/>
              </a:defRPr>
            </a:lvl6pPr>
            <a:lvl7pPr lvl="6" rtl="0" algn="ctr">
              <a:lnSpc>
                <a:spcPct val="100000"/>
              </a:lnSpc>
              <a:spcBef>
                <a:spcPts val="0"/>
              </a:spcBef>
              <a:spcAft>
                <a:spcPts val="0"/>
              </a:spcAft>
              <a:buSzPts val="2400"/>
              <a:buFont typeface="Oswald"/>
              <a:buNone/>
              <a:defRPr sz="2400">
                <a:latin typeface="Oswald"/>
                <a:ea typeface="Oswald"/>
                <a:cs typeface="Oswald"/>
                <a:sym typeface="Oswald"/>
              </a:defRPr>
            </a:lvl7pPr>
            <a:lvl8pPr lvl="7" rtl="0" algn="ctr">
              <a:lnSpc>
                <a:spcPct val="100000"/>
              </a:lnSpc>
              <a:spcBef>
                <a:spcPts val="0"/>
              </a:spcBef>
              <a:spcAft>
                <a:spcPts val="0"/>
              </a:spcAft>
              <a:buSzPts val="2400"/>
              <a:buFont typeface="Oswald"/>
              <a:buNone/>
              <a:defRPr sz="2400">
                <a:latin typeface="Oswald"/>
                <a:ea typeface="Oswald"/>
                <a:cs typeface="Oswald"/>
                <a:sym typeface="Oswald"/>
              </a:defRPr>
            </a:lvl8pPr>
            <a:lvl9pPr lvl="8" rtl="0" algn="ctr">
              <a:lnSpc>
                <a:spcPct val="100000"/>
              </a:lnSpc>
              <a:spcBef>
                <a:spcPts val="0"/>
              </a:spcBef>
              <a:spcAft>
                <a:spcPts val="0"/>
              </a:spcAft>
              <a:buSzPts val="2400"/>
              <a:buFont typeface="Oswald"/>
              <a:buNone/>
              <a:defRPr sz="2400">
                <a:latin typeface="Oswald"/>
                <a:ea typeface="Oswald"/>
                <a:cs typeface="Oswald"/>
                <a:sym typeface="Oswald"/>
              </a:defRPr>
            </a:lvl9pPr>
          </a:lstStyle>
          <a:p/>
        </p:txBody>
      </p:sp>
      <p:sp>
        <p:nvSpPr>
          <p:cNvPr id="220" name="Google Shape;220;p33"/>
          <p:cNvSpPr txBox="1"/>
          <p:nvPr>
            <p:ph idx="4" type="subTitle"/>
          </p:nvPr>
        </p:nvSpPr>
        <p:spPr>
          <a:xfrm>
            <a:off x="5951244" y="3467075"/>
            <a:ext cx="2041200" cy="11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21" name="Google Shape;221;p33"/>
          <p:cNvSpPr txBox="1"/>
          <p:nvPr>
            <p:ph idx="5" type="subTitle"/>
          </p:nvPr>
        </p:nvSpPr>
        <p:spPr>
          <a:xfrm>
            <a:off x="3551388" y="3015900"/>
            <a:ext cx="2041200" cy="451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Oswald"/>
              <a:buNone/>
              <a:defRPr sz="2400">
                <a:latin typeface="Oswald"/>
                <a:ea typeface="Oswald"/>
                <a:cs typeface="Oswald"/>
                <a:sym typeface="Oswald"/>
              </a:defRPr>
            </a:lvl1pPr>
            <a:lvl2pPr lvl="1" rtl="0" algn="ctr">
              <a:lnSpc>
                <a:spcPct val="100000"/>
              </a:lnSpc>
              <a:spcBef>
                <a:spcPts val="0"/>
              </a:spcBef>
              <a:spcAft>
                <a:spcPts val="0"/>
              </a:spcAft>
              <a:buSzPts val="2400"/>
              <a:buFont typeface="Oswald"/>
              <a:buNone/>
              <a:defRPr sz="2400">
                <a:latin typeface="Oswald"/>
                <a:ea typeface="Oswald"/>
                <a:cs typeface="Oswald"/>
                <a:sym typeface="Oswald"/>
              </a:defRPr>
            </a:lvl2pPr>
            <a:lvl3pPr lvl="2" rtl="0" algn="ctr">
              <a:lnSpc>
                <a:spcPct val="100000"/>
              </a:lnSpc>
              <a:spcBef>
                <a:spcPts val="0"/>
              </a:spcBef>
              <a:spcAft>
                <a:spcPts val="0"/>
              </a:spcAft>
              <a:buSzPts val="2400"/>
              <a:buFont typeface="Oswald"/>
              <a:buNone/>
              <a:defRPr sz="2400">
                <a:latin typeface="Oswald"/>
                <a:ea typeface="Oswald"/>
                <a:cs typeface="Oswald"/>
                <a:sym typeface="Oswald"/>
              </a:defRPr>
            </a:lvl3pPr>
            <a:lvl4pPr lvl="3" rtl="0" algn="ctr">
              <a:lnSpc>
                <a:spcPct val="100000"/>
              </a:lnSpc>
              <a:spcBef>
                <a:spcPts val="0"/>
              </a:spcBef>
              <a:spcAft>
                <a:spcPts val="0"/>
              </a:spcAft>
              <a:buSzPts val="2400"/>
              <a:buFont typeface="Oswald"/>
              <a:buNone/>
              <a:defRPr sz="2400">
                <a:latin typeface="Oswald"/>
                <a:ea typeface="Oswald"/>
                <a:cs typeface="Oswald"/>
                <a:sym typeface="Oswald"/>
              </a:defRPr>
            </a:lvl4pPr>
            <a:lvl5pPr lvl="4" rtl="0" algn="ctr">
              <a:lnSpc>
                <a:spcPct val="100000"/>
              </a:lnSpc>
              <a:spcBef>
                <a:spcPts val="0"/>
              </a:spcBef>
              <a:spcAft>
                <a:spcPts val="0"/>
              </a:spcAft>
              <a:buSzPts val="2400"/>
              <a:buFont typeface="Oswald"/>
              <a:buNone/>
              <a:defRPr sz="2400">
                <a:latin typeface="Oswald"/>
                <a:ea typeface="Oswald"/>
                <a:cs typeface="Oswald"/>
                <a:sym typeface="Oswald"/>
              </a:defRPr>
            </a:lvl5pPr>
            <a:lvl6pPr lvl="5" rtl="0" algn="ctr">
              <a:lnSpc>
                <a:spcPct val="100000"/>
              </a:lnSpc>
              <a:spcBef>
                <a:spcPts val="0"/>
              </a:spcBef>
              <a:spcAft>
                <a:spcPts val="0"/>
              </a:spcAft>
              <a:buSzPts val="2400"/>
              <a:buFont typeface="Oswald"/>
              <a:buNone/>
              <a:defRPr sz="2400">
                <a:latin typeface="Oswald"/>
                <a:ea typeface="Oswald"/>
                <a:cs typeface="Oswald"/>
                <a:sym typeface="Oswald"/>
              </a:defRPr>
            </a:lvl6pPr>
            <a:lvl7pPr lvl="6" rtl="0" algn="ctr">
              <a:lnSpc>
                <a:spcPct val="100000"/>
              </a:lnSpc>
              <a:spcBef>
                <a:spcPts val="0"/>
              </a:spcBef>
              <a:spcAft>
                <a:spcPts val="0"/>
              </a:spcAft>
              <a:buSzPts val="2400"/>
              <a:buFont typeface="Oswald"/>
              <a:buNone/>
              <a:defRPr sz="2400">
                <a:latin typeface="Oswald"/>
                <a:ea typeface="Oswald"/>
                <a:cs typeface="Oswald"/>
                <a:sym typeface="Oswald"/>
              </a:defRPr>
            </a:lvl7pPr>
            <a:lvl8pPr lvl="7" rtl="0" algn="ctr">
              <a:lnSpc>
                <a:spcPct val="100000"/>
              </a:lnSpc>
              <a:spcBef>
                <a:spcPts val="0"/>
              </a:spcBef>
              <a:spcAft>
                <a:spcPts val="0"/>
              </a:spcAft>
              <a:buSzPts val="2400"/>
              <a:buFont typeface="Oswald"/>
              <a:buNone/>
              <a:defRPr sz="2400">
                <a:latin typeface="Oswald"/>
                <a:ea typeface="Oswald"/>
                <a:cs typeface="Oswald"/>
                <a:sym typeface="Oswald"/>
              </a:defRPr>
            </a:lvl8pPr>
            <a:lvl9pPr lvl="8" rtl="0" algn="ctr">
              <a:lnSpc>
                <a:spcPct val="100000"/>
              </a:lnSpc>
              <a:spcBef>
                <a:spcPts val="0"/>
              </a:spcBef>
              <a:spcAft>
                <a:spcPts val="0"/>
              </a:spcAft>
              <a:buSzPts val="2400"/>
              <a:buFont typeface="Oswald"/>
              <a:buNone/>
              <a:defRPr sz="2400">
                <a:latin typeface="Oswald"/>
                <a:ea typeface="Oswald"/>
                <a:cs typeface="Oswald"/>
                <a:sym typeface="Oswald"/>
              </a:defRPr>
            </a:lvl9pPr>
          </a:lstStyle>
          <a:p/>
        </p:txBody>
      </p:sp>
      <p:sp>
        <p:nvSpPr>
          <p:cNvPr id="222" name="Google Shape;222;p33"/>
          <p:cNvSpPr txBox="1"/>
          <p:nvPr>
            <p:ph idx="6" type="subTitle"/>
          </p:nvPr>
        </p:nvSpPr>
        <p:spPr>
          <a:xfrm>
            <a:off x="3551403" y="3467075"/>
            <a:ext cx="2041200" cy="11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23" name="Google Shape;223;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_2_1_1_1_1">
    <p:bg>
      <p:bgPr>
        <a:solidFill>
          <a:srgbClr val="FFFCF2"/>
        </a:solidFill>
      </p:bgPr>
    </p:bg>
    <p:spTree>
      <p:nvGrpSpPr>
        <p:cNvPr id="224" name="Shape 224"/>
        <p:cNvGrpSpPr/>
        <p:nvPr/>
      </p:nvGrpSpPr>
      <p:grpSpPr>
        <a:xfrm>
          <a:off x="0" y="0"/>
          <a:ext cx="0" cy="0"/>
          <a:chOff x="0" y="0"/>
          <a:chExt cx="0" cy="0"/>
        </a:xfrm>
      </p:grpSpPr>
      <p:sp>
        <p:nvSpPr>
          <p:cNvPr id="225" name="Google Shape;225;p34"/>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6" name="Google Shape;226;p34"/>
          <p:cNvCxnSpPr/>
          <p:nvPr/>
        </p:nvCxnSpPr>
        <p:spPr>
          <a:xfrm>
            <a:off x="263200" y="1305150"/>
            <a:ext cx="8616000" cy="0"/>
          </a:xfrm>
          <a:prstGeom prst="straightConnector1">
            <a:avLst/>
          </a:prstGeom>
          <a:noFill/>
          <a:ln cap="flat" cmpd="sng" w="19050">
            <a:solidFill>
              <a:schemeClr val="dk1"/>
            </a:solidFill>
            <a:prstDash val="solid"/>
            <a:round/>
            <a:headEnd len="med" w="med" type="none"/>
            <a:tailEnd len="med" w="med" type="none"/>
          </a:ln>
        </p:spPr>
      </p:cxnSp>
      <p:sp>
        <p:nvSpPr>
          <p:cNvPr id="227" name="Google Shape;227;p34"/>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8" name="Google Shape;228;p34"/>
          <p:cNvSpPr txBox="1"/>
          <p:nvPr>
            <p:ph idx="1" type="subTitle"/>
          </p:nvPr>
        </p:nvSpPr>
        <p:spPr>
          <a:xfrm>
            <a:off x="713300" y="3268875"/>
            <a:ext cx="17049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29" name="Google Shape;229;p34"/>
          <p:cNvSpPr txBox="1"/>
          <p:nvPr>
            <p:ph idx="2" type="subTitle"/>
          </p:nvPr>
        </p:nvSpPr>
        <p:spPr>
          <a:xfrm>
            <a:off x="713300" y="3732575"/>
            <a:ext cx="1704900" cy="87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30" name="Google Shape;230;p34"/>
          <p:cNvSpPr txBox="1"/>
          <p:nvPr>
            <p:ph idx="3" type="subTitle"/>
          </p:nvPr>
        </p:nvSpPr>
        <p:spPr>
          <a:xfrm>
            <a:off x="4721782" y="3268875"/>
            <a:ext cx="17049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31" name="Google Shape;231;p34"/>
          <p:cNvSpPr txBox="1"/>
          <p:nvPr>
            <p:ph idx="4" type="subTitle"/>
          </p:nvPr>
        </p:nvSpPr>
        <p:spPr>
          <a:xfrm>
            <a:off x="4721773" y="3732575"/>
            <a:ext cx="1704900" cy="87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32" name="Google Shape;232;p34"/>
          <p:cNvSpPr txBox="1"/>
          <p:nvPr>
            <p:ph idx="5" type="subTitle"/>
          </p:nvPr>
        </p:nvSpPr>
        <p:spPr>
          <a:xfrm>
            <a:off x="2717541" y="3268875"/>
            <a:ext cx="17049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33" name="Google Shape;233;p34"/>
          <p:cNvSpPr txBox="1"/>
          <p:nvPr>
            <p:ph idx="6" type="subTitle"/>
          </p:nvPr>
        </p:nvSpPr>
        <p:spPr>
          <a:xfrm>
            <a:off x="2717537" y="3732575"/>
            <a:ext cx="1704900" cy="87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34" name="Google Shape;234;p34"/>
          <p:cNvSpPr txBox="1"/>
          <p:nvPr>
            <p:ph idx="7" type="subTitle"/>
          </p:nvPr>
        </p:nvSpPr>
        <p:spPr>
          <a:xfrm>
            <a:off x="6726009" y="3268875"/>
            <a:ext cx="17049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35" name="Google Shape;235;p34"/>
          <p:cNvSpPr txBox="1"/>
          <p:nvPr>
            <p:ph idx="8" type="subTitle"/>
          </p:nvPr>
        </p:nvSpPr>
        <p:spPr>
          <a:xfrm>
            <a:off x="6726000" y="3732575"/>
            <a:ext cx="1704900" cy="87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36" name="Google Shape;236;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1_2_1_1_1_1_1">
    <p:bg>
      <p:bgPr>
        <a:solidFill>
          <a:srgbClr val="FFFCF2"/>
        </a:solidFill>
      </p:bgPr>
    </p:bg>
    <p:spTree>
      <p:nvGrpSpPr>
        <p:cNvPr id="237" name="Shape 237"/>
        <p:cNvGrpSpPr/>
        <p:nvPr/>
      </p:nvGrpSpPr>
      <p:grpSpPr>
        <a:xfrm>
          <a:off x="0" y="0"/>
          <a:ext cx="0" cy="0"/>
          <a:chOff x="0" y="0"/>
          <a:chExt cx="0" cy="0"/>
        </a:xfrm>
      </p:grpSpPr>
      <p:sp>
        <p:nvSpPr>
          <p:cNvPr id="238" name="Google Shape;238;p35"/>
          <p:cNvSpPr/>
          <p:nvPr/>
        </p:nvSpPr>
        <p:spPr>
          <a:xfrm>
            <a:off x="942311" y="1579175"/>
            <a:ext cx="7259400" cy="3029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9" name="Google Shape;239;p35"/>
          <p:cNvCxnSpPr>
            <a:stCxn id="238" idx="2"/>
          </p:cNvCxnSpPr>
          <p:nvPr/>
        </p:nvCxnSpPr>
        <p:spPr>
          <a:xfrm rot="10800000">
            <a:off x="4572011" y="1579175"/>
            <a:ext cx="0" cy="3029400"/>
          </a:xfrm>
          <a:prstGeom prst="straightConnector1">
            <a:avLst/>
          </a:prstGeom>
          <a:noFill/>
          <a:ln cap="flat" cmpd="sng" w="19050">
            <a:solidFill>
              <a:schemeClr val="dk2"/>
            </a:solidFill>
            <a:prstDash val="solid"/>
            <a:round/>
            <a:headEnd len="med" w="med" type="none"/>
            <a:tailEnd len="med" w="med" type="none"/>
          </a:ln>
        </p:spPr>
      </p:cxnSp>
      <p:cxnSp>
        <p:nvCxnSpPr>
          <p:cNvPr id="240" name="Google Shape;240;p35"/>
          <p:cNvCxnSpPr>
            <a:stCxn id="238" idx="1"/>
            <a:endCxn id="238" idx="3"/>
          </p:cNvCxnSpPr>
          <p:nvPr/>
        </p:nvCxnSpPr>
        <p:spPr>
          <a:xfrm>
            <a:off x="942311" y="3093875"/>
            <a:ext cx="7259400" cy="0"/>
          </a:xfrm>
          <a:prstGeom prst="straightConnector1">
            <a:avLst/>
          </a:prstGeom>
          <a:noFill/>
          <a:ln cap="flat" cmpd="sng" w="19050">
            <a:solidFill>
              <a:schemeClr val="dk2"/>
            </a:solidFill>
            <a:prstDash val="solid"/>
            <a:round/>
            <a:headEnd len="med" w="med" type="none"/>
            <a:tailEnd len="med" w="med" type="none"/>
          </a:ln>
        </p:spPr>
      </p:cxnSp>
      <p:sp>
        <p:nvSpPr>
          <p:cNvPr id="241" name="Google Shape;241;p35"/>
          <p:cNvSpPr txBox="1"/>
          <p:nvPr>
            <p:ph idx="1" type="subTitle"/>
          </p:nvPr>
        </p:nvSpPr>
        <p:spPr>
          <a:xfrm>
            <a:off x="1232825" y="1755775"/>
            <a:ext cx="30318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42" name="Google Shape;242;p35"/>
          <p:cNvSpPr txBox="1"/>
          <p:nvPr>
            <p:ph idx="2" type="subTitle"/>
          </p:nvPr>
        </p:nvSpPr>
        <p:spPr>
          <a:xfrm>
            <a:off x="1232825" y="2219473"/>
            <a:ext cx="3031800" cy="71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43" name="Google Shape;243;p35"/>
          <p:cNvSpPr txBox="1"/>
          <p:nvPr>
            <p:ph idx="3" type="subTitle"/>
          </p:nvPr>
        </p:nvSpPr>
        <p:spPr>
          <a:xfrm>
            <a:off x="1232825" y="3256975"/>
            <a:ext cx="30318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44" name="Google Shape;244;p35"/>
          <p:cNvSpPr txBox="1"/>
          <p:nvPr>
            <p:ph idx="4" type="subTitle"/>
          </p:nvPr>
        </p:nvSpPr>
        <p:spPr>
          <a:xfrm>
            <a:off x="1232825" y="3720673"/>
            <a:ext cx="3031800" cy="71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45" name="Google Shape;245;p35"/>
          <p:cNvSpPr txBox="1"/>
          <p:nvPr>
            <p:ph idx="5" type="subTitle"/>
          </p:nvPr>
        </p:nvSpPr>
        <p:spPr>
          <a:xfrm>
            <a:off x="4879225" y="1755775"/>
            <a:ext cx="30318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46" name="Google Shape;246;p35"/>
          <p:cNvSpPr txBox="1"/>
          <p:nvPr>
            <p:ph idx="6" type="subTitle"/>
          </p:nvPr>
        </p:nvSpPr>
        <p:spPr>
          <a:xfrm>
            <a:off x="4879225" y="2219473"/>
            <a:ext cx="3031800" cy="71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47" name="Google Shape;247;p35"/>
          <p:cNvSpPr txBox="1"/>
          <p:nvPr>
            <p:ph idx="7" type="subTitle"/>
          </p:nvPr>
        </p:nvSpPr>
        <p:spPr>
          <a:xfrm>
            <a:off x="4879225" y="3256975"/>
            <a:ext cx="30318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48" name="Google Shape;248;p35"/>
          <p:cNvSpPr txBox="1"/>
          <p:nvPr>
            <p:ph idx="8" type="subTitle"/>
          </p:nvPr>
        </p:nvSpPr>
        <p:spPr>
          <a:xfrm>
            <a:off x="4879225" y="3720673"/>
            <a:ext cx="3031800" cy="71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49" name="Google Shape;249;p35"/>
          <p:cNvSpPr/>
          <p:nvPr/>
        </p:nvSpPr>
        <p:spPr>
          <a:xfrm>
            <a:off x="264900" y="254550"/>
            <a:ext cx="8614200" cy="1050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5"/>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1" name="Google Shape;251;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_1">
    <p:bg>
      <p:bgPr>
        <a:solidFill>
          <a:srgbClr val="FFFCF2"/>
        </a:solidFill>
      </p:bgPr>
    </p:bg>
    <p:spTree>
      <p:nvGrpSpPr>
        <p:cNvPr id="252" name="Shape 252"/>
        <p:cNvGrpSpPr/>
        <p:nvPr/>
      </p:nvGrpSpPr>
      <p:grpSpPr>
        <a:xfrm>
          <a:off x="0" y="0"/>
          <a:ext cx="0" cy="0"/>
          <a:chOff x="0" y="0"/>
          <a:chExt cx="0" cy="0"/>
        </a:xfrm>
      </p:grpSpPr>
      <p:pic>
        <p:nvPicPr>
          <p:cNvPr id="253" name="Google Shape;253;p36"/>
          <p:cNvPicPr preferRelativeResize="0"/>
          <p:nvPr/>
        </p:nvPicPr>
        <p:blipFill rotWithShape="1">
          <a:blip r:embed="rId2">
            <a:alphaModFix/>
          </a:blip>
          <a:srcRect b="0" l="0" r="0" t="0"/>
          <a:stretch/>
        </p:blipFill>
        <p:spPr>
          <a:xfrm>
            <a:off x="1776" y="0"/>
            <a:ext cx="9140448" cy="5143500"/>
          </a:xfrm>
          <a:prstGeom prst="rect">
            <a:avLst/>
          </a:prstGeom>
          <a:noFill/>
          <a:ln>
            <a:noFill/>
          </a:ln>
        </p:spPr>
      </p:pic>
      <p:sp>
        <p:nvSpPr>
          <p:cNvPr id="254" name="Google Shape;254;p36"/>
          <p:cNvSpPr/>
          <p:nvPr/>
        </p:nvSpPr>
        <p:spPr>
          <a:xfrm>
            <a:off x="264900" y="254550"/>
            <a:ext cx="8614200" cy="4634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5" name="Google Shape;255;p36"/>
          <p:cNvCxnSpPr/>
          <p:nvPr/>
        </p:nvCxnSpPr>
        <p:spPr>
          <a:xfrm>
            <a:off x="264000" y="3334600"/>
            <a:ext cx="8616000" cy="0"/>
          </a:xfrm>
          <a:prstGeom prst="straightConnector1">
            <a:avLst/>
          </a:prstGeom>
          <a:noFill/>
          <a:ln cap="flat" cmpd="sng" w="19050">
            <a:solidFill>
              <a:schemeClr val="dk1"/>
            </a:solidFill>
            <a:prstDash val="solid"/>
            <a:round/>
            <a:headEnd len="med" w="med" type="none"/>
            <a:tailEnd len="med" w="med" type="none"/>
          </a:ln>
        </p:spPr>
      </p:cxnSp>
      <p:sp>
        <p:nvSpPr>
          <p:cNvPr id="256" name="Google Shape;256;p36"/>
          <p:cNvSpPr txBox="1"/>
          <p:nvPr>
            <p:ph type="title"/>
          </p:nvPr>
        </p:nvSpPr>
        <p:spPr>
          <a:xfrm>
            <a:off x="1320600" y="539500"/>
            <a:ext cx="6502800" cy="996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7" name="Google Shape;257;p36"/>
          <p:cNvSpPr txBox="1"/>
          <p:nvPr>
            <p:ph idx="1" type="subTitle"/>
          </p:nvPr>
        </p:nvSpPr>
        <p:spPr>
          <a:xfrm>
            <a:off x="1151550" y="2088975"/>
            <a:ext cx="20412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58" name="Google Shape;258;p36"/>
          <p:cNvSpPr txBox="1"/>
          <p:nvPr>
            <p:ph idx="2" type="subTitle"/>
          </p:nvPr>
        </p:nvSpPr>
        <p:spPr>
          <a:xfrm>
            <a:off x="1151550" y="2552675"/>
            <a:ext cx="2041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59" name="Google Shape;259;p36"/>
          <p:cNvSpPr txBox="1"/>
          <p:nvPr>
            <p:ph idx="3" type="subTitle"/>
          </p:nvPr>
        </p:nvSpPr>
        <p:spPr>
          <a:xfrm>
            <a:off x="5951231" y="2088975"/>
            <a:ext cx="20412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60" name="Google Shape;260;p36"/>
          <p:cNvSpPr txBox="1"/>
          <p:nvPr>
            <p:ph idx="4" type="subTitle"/>
          </p:nvPr>
        </p:nvSpPr>
        <p:spPr>
          <a:xfrm>
            <a:off x="5951226" y="2552675"/>
            <a:ext cx="2041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61" name="Google Shape;261;p36"/>
          <p:cNvSpPr txBox="1"/>
          <p:nvPr>
            <p:ph idx="5" type="subTitle"/>
          </p:nvPr>
        </p:nvSpPr>
        <p:spPr>
          <a:xfrm>
            <a:off x="3551391" y="2088975"/>
            <a:ext cx="20412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62" name="Google Shape;262;p36"/>
          <p:cNvSpPr txBox="1"/>
          <p:nvPr>
            <p:ph idx="6" type="subTitle"/>
          </p:nvPr>
        </p:nvSpPr>
        <p:spPr>
          <a:xfrm>
            <a:off x="3551388" y="2552675"/>
            <a:ext cx="2041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63" name="Google Shape;263;p36"/>
          <p:cNvSpPr txBox="1"/>
          <p:nvPr>
            <p:ph idx="7" type="subTitle"/>
          </p:nvPr>
        </p:nvSpPr>
        <p:spPr>
          <a:xfrm>
            <a:off x="1151563" y="3572175"/>
            <a:ext cx="20412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64" name="Google Shape;264;p36"/>
          <p:cNvSpPr txBox="1"/>
          <p:nvPr>
            <p:ph idx="8" type="subTitle"/>
          </p:nvPr>
        </p:nvSpPr>
        <p:spPr>
          <a:xfrm>
            <a:off x="1151563" y="4035875"/>
            <a:ext cx="2041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65" name="Google Shape;265;p36"/>
          <p:cNvSpPr txBox="1"/>
          <p:nvPr>
            <p:ph idx="9" type="subTitle"/>
          </p:nvPr>
        </p:nvSpPr>
        <p:spPr>
          <a:xfrm>
            <a:off x="5951244" y="3572175"/>
            <a:ext cx="20412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66" name="Google Shape;266;p36"/>
          <p:cNvSpPr txBox="1"/>
          <p:nvPr>
            <p:ph idx="13" type="subTitle"/>
          </p:nvPr>
        </p:nvSpPr>
        <p:spPr>
          <a:xfrm>
            <a:off x="5951238" y="4035875"/>
            <a:ext cx="2041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67" name="Google Shape;267;p36"/>
          <p:cNvSpPr txBox="1"/>
          <p:nvPr>
            <p:ph idx="14" type="subTitle"/>
          </p:nvPr>
        </p:nvSpPr>
        <p:spPr>
          <a:xfrm>
            <a:off x="3551403" y="3572175"/>
            <a:ext cx="20412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68" name="Google Shape;268;p36"/>
          <p:cNvSpPr txBox="1"/>
          <p:nvPr>
            <p:ph idx="15" type="subTitle"/>
          </p:nvPr>
        </p:nvSpPr>
        <p:spPr>
          <a:xfrm>
            <a:off x="3551400" y="4035875"/>
            <a:ext cx="2041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69" name="Google Shape;269;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solidFill>
          <a:schemeClr val="lt1"/>
        </a:solidFill>
      </p:bgPr>
    </p:bg>
    <p:spTree>
      <p:nvGrpSpPr>
        <p:cNvPr id="270" name="Shape 270"/>
        <p:cNvGrpSpPr/>
        <p:nvPr/>
      </p:nvGrpSpPr>
      <p:grpSpPr>
        <a:xfrm>
          <a:off x="0" y="0"/>
          <a:ext cx="0" cy="0"/>
          <a:chOff x="0" y="0"/>
          <a:chExt cx="0" cy="0"/>
        </a:xfrm>
      </p:grpSpPr>
      <p:sp>
        <p:nvSpPr>
          <p:cNvPr id="271" name="Google Shape;271;p37"/>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7"/>
          <p:cNvSpPr txBox="1"/>
          <p:nvPr>
            <p:ph type="title"/>
          </p:nvPr>
        </p:nvSpPr>
        <p:spPr>
          <a:xfrm>
            <a:off x="1408300" y="539500"/>
            <a:ext cx="6327600" cy="108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9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273" name="Google Shape;273;p37"/>
          <p:cNvSpPr txBox="1"/>
          <p:nvPr>
            <p:ph idx="1" type="subTitle"/>
          </p:nvPr>
        </p:nvSpPr>
        <p:spPr>
          <a:xfrm>
            <a:off x="2647266" y="2036613"/>
            <a:ext cx="3849600" cy="36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Oswald"/>
              <a:buNone/>
              <a:defRPr sz="1800">
                <a:latin typeface="Oswald"/>
                <a:ea typeface="Oswald"/>
                <a:cs typeface="Oswald"/>
                <a:sym typeface="Oswald"/>
              </a:defRPr>
            </a:lvl1pPr>
            <a:lvl2pPr lvl="1" rtl="0" algn="ctr">
              <a:lnSpc>
                <a:spcPct val="100000"/>
              </a:lnSpc>
              <a:spcBef>
                <a:spcPts val="0"/>
              </a:spcBef>
              <a:spcAft>
                <a:spcPts val="0"/>
              </a:spcAft>
              <a:buSzPts val="2800"/>
              <a:buFont typeface="Oswald"/>
              <a:buNone/>
              <a:defRPr sz="2800">
                <a:latin typeface="Oswald"/>
                <a:ea typeface="Oswald"/>
                <a:cs typeface="Oswald"/>
                <a:sym typeface="Oswald"/>
              </a:defRPr>
            </a:lvl2pPr>
            <a:lvl3pPr lvl="2" rtl="0" algn="ctr">
              <a:lnSpc>
                <a:spcPct val="100000"/>
              </a:lnSpc>
              <a:spcBef>
                <a:spcPts val="0"/>
              </a:spcBef>
              <a:spcAft>
                <a:spcPts val="0"/>
              </a:spcAft>
              <a:buSzPts val="2800"/>
              <a:buFont typeface="Oswald"/>
              <a:buNone/>
              <a:defRPr sz="2800">
                <a:latin typeface="Oswald"/>
                <a:ea typeface="Oswald"/>
                <a:cs typeface="Oswald"/>
                <a:sym typeface="Oswald"/>
              </a:defRPr>
            </a:lvl3pPr>
            <a:lvl4pPr lvl="3" rtl="0" algn="ctr">
              <a:lnSpc>
                <a:spcPct val="100000"/>
              </a:lnSpc>
              <a:spcBef>
                <a:spcPts val="0"/>
              </a:spcBef>
              <a:spcAft>
                <a:spcPts val="0"/>
              </a:spcAft>
              <a:buSzPts val="2800"/>
              <a:buFont typeface="Oswald"/>
              <a:buNone/>
              <a:defRPr sz="2800">
                <a:latin typeface="Oswald"/>
                <a:ea typeface="Oswald"/>
                <a:cs typeface="Oswald"/>
                <a:sym typeface="Oswald"/>
              </a:defRPr>
            </a:lvl4pPr>
            <a:lvl5pPr lvl="4" rtl="0" algn="ctr">
              <a:lnSpc>
                <a:spcPct val="100000"/>
              </a:lnSpc>
              <a:spcBef>
                <a:spcPts val="0"/>
              </a:spcBef>
              <a:spcAft>
                <a:spcPts val="0"/>
              </a:spcAft>
              <a:buSzPts val="2800"/>
              <a:buFont typeface="Oswald"/>
              <a:buNone/>
              <a:defRPr sz="2800">
                <a:latin typeface="Oswald"/>
                <a:ea typeface="Oswald"/>
                <a:cs typeface="Oswald"/>
                <a:sym typeface="Oswald"/>
              </a:defRPr>
            </a:lvl5pPr>
            <a:lvl6pPr lvl="5" rtl="0" algn="ctr">
              <a:lnSpc>
                <a:spcPct val="100000"/>
              </a:lnSpc>
              <a:spcBef>
                <a:spcPts val="0"/>
              </a:spcBef>
              <a:spcAft>
                <a:spcPts val="0"/>
              </a:spcAft>
              <a:buSzPts val="2800"/>
              <a:buFont typeface="Oswald"/>
              <a:buNone/>
              <a:defRPr sz="2800">
                <a:latin typeface="Oswald"/>
                <a:ea typeface="Oswald"/>
                <a:cs typeface="Oswald"/>
                <a:sym typeface="Oswald"/>
              </a:defRPr>
            </a:lvl6pPr>
            <a:lvl7pPr lvl="6" rtl="0" algn="ctr">
              <a:lnSpc>
                <a:spcPct val="100000"/>
              </a:lnSpc>
              <a:spcBef>
                <a:spcPts val="0"/>
              </a:spcBef>
              <a:spcAft>
                <a:spcPts val="0"/>
              </a:spcAft>
              <a:buSzPts val="2800"/>
              <a:buFont typeface="Oswald"/>
              <a:buNone/>
              <a:defRPr sz="2800">
                <a:latin typeface="Oswald"/>
                <a:ea typeface="Oswald"/>
                <a:cs typeface="Oswald"/>
                <a:sym typeface="Oswald"/>
              </a:defRPr>
            </a:lvl7pPr>
            <a:lvl8pPr lvl="7" rtl="0" algn="ctr">
              <a:lnSpc>
                <a:spcPct val="100000"/>
              </a:lnSpc>
              <a:spcBef>
                <a:spcPts val="0"/>
              </a:spcBef>
              <a:spcAft>
                <a:spcPts val="0"/>
              </a:spcAft>
              <a:buSzPts val="2800"/>
              <a:buFont typeface="Oswald"/>
              <a:buNone/>
              <a:defRPr sz="2800">
                <a:latin typeface="Oswald"/>
                <a:ea typeface="Oswald"/>
                <a:cs typeface="Oswald"/>
                <a:sym typeface="Oswald"/>
              </a:defRPr>
            </a:lvl8pPr>
            <a:lvl9pPr lvl="8" rtl="0" algn="ctr">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274" name="Google Shape;274;p37"/>
          <p:cNvSpPr txBox="1"/>
          <p:nvPr>
            <p:ph idx="2" type="subTitle"/>
          </p:nvPr>
        </p:nvSpPr>
        <p:spPr>
          <a:xfrm>
            <a:off x="2647298" y="2500322"/>
            <a:ext cx="3849600" cy="903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75" name="Google Shape;275;p37"/>
          <p:cNvSpPr txBox="1"/>
          <p:nvPr/>
        </p:nvSpPr>
        <p:spPr>
          <a:xfrm>
            <a:off x="2526400" y="3652000"/>
            <a:ext cx="4091400" cy="7164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Montserrat"/>
                <a:ea typeface="Montserrat"/>
                <a:cs typeface="Montserrat"/>
                <a:sym typeface="Montserrat"/>
              </a:rPr>
              <a:t>CREDITS: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including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200">
              <a:solidFill>
                <a:schemeClr val="dk1"/>
              </a:solidFill>
              <a:latin typeface="Montserrat"/>
              <a:ea typeface="Montserrat"/>
              <a:cs typeface="Montserrat"/>
              <a:sym typeface="Montserrat"/>
            </a:endParaRPr>
          </a:p>
        </p:txBody>
      </p:sp>
      <p:sp>
        <p:nvSpPr>
          <p:cNvPr id="276" name="Google Shape;276;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3_1">
    <p:bg>
      <p:bgPr>
        <a:solidFill>
          <a:schemeClr val="lt1"/>
        </a:solidFill>
      </p:bgPr>
    </p:bg>
    <p:spTree>
      <p:nvGrpSpPr>
        <p:cNvPr id="277" name="Shape 277"/>
        <p:cNvGrpSpPr/>
        <p:nvPr/>
      </p:nvGrpSpPr>
      <p:grpSpPr>
        <a:xfrm>
          <a:off x="0" y="0"/>
          <a:ext cx="0" cy="0"/>
          <a:chOff x="0" y="0"/>
          <a:chExt cx="0" cy="0"/>
        </a:xfrm>
      </p:grpSpPr>
      <p:sp>
        <p:nvSpPr>
          <p:cNvPr id="278" name="Google Shape;278;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3_1_1">
    <p:bg>
      <p:bgPr>
        <a:solidFill>
          <a:schemeClr val="lt1"/>
        </a:solidFill>
      </p:bgPr>
    </p:bg>
    <p:spTree>
      <p:nvGrpSpPr>
        <p:cNvPr id="279" name="Shape 279"/>
        <p:cNvGrpSpPr/>
        <p:nvPr/>
      </p:nvGrpSpPr>
      <p:grpSpPr>
        <a:xfrm>
          <a:off x="0" y="0"/>
          <a:ext cx="0" cy="0"/>
          <a:chOff x="0" y="0"/>
          <a:chExt cx="0" cy="0"/>
        </a:xfrm>
      </p:grpSpPr>
      <p:sp>
        <p:nvSpPr>
          <p:cNvPr id="280" name="Google Shape;280;p39"/>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3_1_1_1">
    <p:bg>
      <p:bgPr>
        <a:solidFill>
          <a:schemeClr val="lt1"/>
        </a:solidFill>
      </p:bgPr>
    </p:bg>
    <p:spTree>
      <p:nvGrpSpPr>
        <p:cNvPr id="282" name="Shape 282"/>
        <p:cNvGrpSpPr/>
        <p:nvPr/>
      </p:nvGrpSpPr>
      <p:grpSpPr>
        <a:xfrm>
          <a:off x="0" y="0"/>
          <a:ext cx="0" cy="0"/>
          <a:chOff x="0" y="0"/>
          <a:chExt cx="0" cy="0"/>
        </a:xfrm>
      </p:grpSpPr>
      <p:sp>
        <p:nvSpPr>
          <p:cNvPr id="283" name="Google Shape;283;p40"/>
          <p:cNvSpPr/>
          <p:nvPr/>
        </p:nvSpPr>
        <p:spPr>
          <a:xfrm>
            <a:off x="264900" y="254550"/>
            <a:ext cx="8614200" cy="4634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4" name="Google Shape;284;p40"/>
          <p:cNvPicPr preferRelativeResize="0"/>
          <p:nvPr/>
        </p:nvPicPr>
        <p:blipFill rotWithShape="1">
          <a:blip r:embed="rId2">
            <a:alphaModFix/>
          </a:blip>
          <a:srcRect b="4946" l="-2970" r="2970" t="4955"/>
          <a:stretch/>
        </p:blipFill>
        <p:spPr>
          <a:xfrm>
            <a:off x="1775" y="254550"/>
            <a:ext cx="8877201" cy="4634399"/>
          </a:xfrm>
          <a:prstGeom prst="rect">
            <a:avLst/>
          </a:prstGeom>
          <a:noFill/>
          <a:ln>
            <a:noFill/>
          </a:ln>
        </p:spPr>
      </p:pic>
      <p:sp>
        <p:nvSpPr>
          <p:cNvPr id="285" name="Google Shape;285;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rgbClr val="FFFCF2"/>
        </a:solidFill>
      </p:bgPr>
    </p:bg>
    <p:spTree>
      <p:nvGrpSpPr>
        <p:cNvPr id="27" name="Shape 27"/>
        <p:cNvGrpSpPr/>
        <p:nvPr/>
      </p:nvGrpSpPr>
      <p:grpSpPr>
        <a:xfrm>
          <a:off x="0" y="0"/>
          <a:ext cx="0" cy="0"/>
          <a:chOff x="0" y="0"/>
          <a:chExt cx="0" cy="0"/>
        </a:xfrm>
      </p:grpSpPr>
      <p:sp>
        <p:nvSpPr>
          <p:cNvPr id="28" name="Google Shape;28;p5"/>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txBox="1"/>
          <p:nvPr>
            <p:ph type="title"/>
          </p:nvPr>
        </p:nvSpPr>
        <p:spPr>
          <a:xfrm>
            <a:off x="713225" y="1097700"/>
            <a:ext cx="2544000" cy="29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cxnSp>
        <p:nvCxnSpPr>
          <p:cNvPr id="30" name="Google Shape;30;p5"/>
          <p:cNvCxnSpPr/>
          <p:nvPr/>
        </p:nvCxnSpPr>
        <p:spPr>
          <a:xfrm>
            <a:off x="3641075" y="257700"/>
            <a:ext cx="0" cy="4628100"/>
          </a:xfrm>
          <a:prstGeom prst="straightConnector1">
            <a:avLst/>
          </a:prstGeom>
          <a:noFill/>
          <a:ln cap="flat" cmpd="sng" w="19050">
            <a:solidFill>
              <a:schemeClr val="dk1"/>
            </a:solidFill>
            <a:prstDash val="solid"/>
            <a:round/>
            <a:headEnd len="med" w="med" type="none"/>
            <a:tailEnd len="med" w="med" type="none"/>
          </a:ln>
        </p:spPr>
      </p:cxnSp>
      <p:sp>
        <p:nvSpPr>
          <p:cNvPr id="31" name="Google Shape;31;p5"/>
          <p:cNvSpPr txBox="1"/>
          <p:nvPr>
            <p:ph idx="1" type="subTitle"/>
          </p:nvPr>
        </p:nvSpPr>
        <p:spPr>
          <a:xfrm>
            <a:off x="5039950" y="917700"/>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32" name="Google Shape;32;p5"/>
          <p:cNvSpPr txBox="1"/>
          <p:nvPr>
            <p:ph idx="2" type="subTitle"/>
          </p:nvPr>
        </p:nvSpPr>
        <p:spPr>
          <a:xfrm>
            <a:off x="5039950" y="1389275"/>
            <a:ext cx="2954400" cy="106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33" name="Google Shape;33;p5"/>
          <p:cNvSpPr txBox="1"/>
          <p:nvPr>
            <p:ph idx="3" type="subTitle"/>
          </p:nvPr>
        </p:nvSpPr>
        <p:spPr>
          <a:xfrm>
            <a:off x="5039950" y="2993400"/>
            <a:ext cx="2954400" cy="373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34" name="Google Shape;34;p5"/>
          <p:cNvSpPr txBox="1"/>
          <p:nvPr>
            <p:ph idx="4" type="subTitle"/>
          </p:nvPr>
        </p:nvSpPr>
        <p:spPr>
          <a:xfrm>
            <a:off x="5039950" y="3464975"/>
            <a:ext cx="2954400" cy="106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35" name="Google Shape;35;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_1_1_1_1">
    <p:bg>
      <p:bgPr>
        <a:solidFill>
          <a:schemeClr val="lt1"/>
        </a:solidFill>
      </p:bgPr>
    </p:bg>
    <p:spTree>
      <p:nvGrpSpPr>
        <p:cNvPr id="286" name="Shape 286"/>
        <p:cNvGrpSpPr/>
        <p:nvPr/>
      </p:nvGrpSpPr>
      <p:grpSpPr>
        <a:xfrm>
          <a:off x="0" y="0"/>
          <a:ext cx="0" cy="0"/>
          <a:chOff x="0" y="0"/>
          <a:chExt cx="0" cy="0"/>
        </a:xfrm>
      </p:grpSpPr>
      <p:pic>
        <p:nvPicPr>
          <p:cNvPr id="287" name="Google Shape;287;p41"/>
          <p:cNvPicPr preferRelativeResize="0"/>
          <p:nvPr/>
        </p:nvPicPr>
        <p:blipFill rotWithShape="1">
          <a:blip r:embed="rId2">
            <a:alphaModFix/>
          </a:blip>
          <a:srcRect b="0" l="55104" r="0" t="0"/>
          <a:stretch/>
        </p:blipFill>
        <p:spPr>
          <a:xfrm>
            <a:off x="5038350" y="0"/>
            <a:ext cx="4103701" cy="5143500"/>
          </a:xfrm>
          <a:prstGeom prst="rect">
            <a:avLst/>
          </a:prstGeom>
          <a:noFill/>
          <a:ln>
            <a:noFill/>
          </a:ln>
        </p:spPr>
      </p:pic>
      <p:cxnSp>
        <p:nvCxnSpPr>
          <p:cNvPr id="288" name="Google Shape;288;p41"/>
          <p:cNvCxnSpPr/>
          <p:nvPr/>
        </p:nvCxnSpPr>
        <p:spPr>
          <a:xfrm>
            <a:off x="5038350" y="-5550"/>
            <a:ext cx="0" cy="5154600"/>
          </a:xfrm>
          <a:prstGeom prst="straightConnector1">
            <a:avLst/>
          </a:prstGeom>
          <a:noFill/>
          <a:ln cap="flat" cmpd="sng" w="19050">
            <a:solidFill>
              <a:schemeClr val="dk2"/>
            </a:solidFill>
            <a:prstDash val="solid"/>
            <a:round/>
            <a:headEnd len="med" w="med" type="none"/>
            <a:tailEnd len="med" w="med" type="none"/>
          </a:ln>
        </p:spPr>
      </p:cxnSp>
      <p:sp>
        <p:nvSpPr>
          <p:cNvPr id="289" name="Google Shape;289;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rgbClr val="FFFCF2"/>
        </a:solidFill>
      </p:bgPr>
    </p:bg>
    <p:spTree>
      <p:nvGrpSpPr>
        <p:cNvPr id="36" name="Shape 36"/>
        <p:cNvGrpSpPr/>
        <p:nvPr/>
      </p:nvGrpSpPr>
      <p:grpSpPr>
        <a:xfrm>
          <a:off x="0" y="0"/>
          <a:ext cx="0" cy="0"/>
          <a:chOff x="0" y="0"/>
          <a:chExt cx="0" cy="0"/>
        </a:xfrm>
      </p:grpSpPr>
      <p:sp>
        <p:nvSpPr>
          <p:cNvPr id="37" name="Google Shape;37;p6"/>
          <p:cNvSpPr/>
          <p:nvPr/>
        </p:nvSpPr>
        <p:spPr>
          <a:xfrm>
            <a:off x="264900" y="254550"/>
            <a:ext cx="8614200" cy="1050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6"/>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 name="Google Shape;39;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1"/>
        </a:solidFill>
      </p:bgPr>
    </p:bg>
    <p:spTree>
      <p:nvGrpSpPr>
        <p:cNvPr id="40" name="Shape 40"/>
        <p:cNvGrpSpPr/>
        <p:nvPr/>
      </p:nvGrpSpPr>
      <p:grpSpPr>
        <a:xfrm>
          <a:off x="0" y="0"/>
          <a:ext cx="0" cy="0"/>
          <a:chOff x="0" y="0"/>
          <a:chExt cx="0" cy="0"/>
        </a:xfrm>
      </p:grpSpPr>
      <p:sp>
        <p:nvSpPr>
          <p:cNvPr id="41" name="Google Shape;41;p7"/>
          <p:cNvSpPr/>
          <p:nvPr/>
        </p:nvSpPr>
        <p:spPr>
          <a:xfrm>
            <a:off x="264900" y="254550"/>
            <a:ext cx="8614200" cy="1050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7"/>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3" name="Google Shape;43;p7"/>
          <p:cNvSpPr txBox="1"/>
          <p:nvPr>
            <p:ph idx="1" type="subTitle"/>
          </p:nvPr>
        </p:nvSpPr>
        <p:spPr>
          <a:xfrm>
            <a:off x="713250" y="1707300"/>
            <a:ext cx="4929000" cy="550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44" name="Google Shape;44;p7"/>
          <p:cNvSpPr txBox="1"/>
          <p:nvPr>
            <p:ph idx="2" type="subTitle"/>
          </p:nvPr>
        </p:nvSpPr>
        <p:spPr>
          <a:xfrm>
            <a:off x="713250" y="3039874"/>
            <a:ext cx="4929000" cy="156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AutoNum type="arabicPeriod"/>
              <a:defRPr sz="1400"/>
            </a:lvl1pPr>
            <a:lvl2pPr lvl="1" rtl="0">
              <a:lnSpc>
                <a:spcPct val="100000"/>
              </a:lnSpc>
              <a:spcBef>
                <a:spcPts val="0"/>
              </a:spcBef>
              <a:spcAft>
                <a:spcPts val="0"/>
              </a:spcAft>
              <a:buSzPts val="1400"/>
              <a:buAutoNum type="alphaLcPeriod"/>
              <a:defRPr sz="1400"/>
            </a:lvl2pPr>
            <a:lvl3pPr lvl="2" rtl="0">
              <a:lnSpc>
                <a:spcPct val="100000"/>
              </a:lnSpc>
              <a:spcBef>
                <a:spcPts val="0"/>
              </a:spcBef>
              <a:spcAft>
                <a:spcPts val="0"/>
              </a:spcAft>
              <a:buSzPts val="1400"/>
              <a:buAutoNum type="romanLcPeriod"/>
              <a:defRPr sz="1400"/>
            </a:lvl3pPr>
            <a:lvl4pPr lvl="3" rtl="0">
              <a:lnSpc>
                <a:spcPct val="100000"/>
              </a:lnSpc>
              <a:spcBef>
                <a:spcPts val="0"/>
              </a:spcBef>
              <a:spcAft>
                <a:spcPts val="0"/>
              </a:spcAft>
              <a:buSzPts val="1400"/>
              <a:buAutoNum type="arabicPeriod"/>
              <a:defRPr sz="1400"/>
            </a:lvl4pPr>
            <a:lvl5pPr lvl="4" rtl="0">
              <a:lnSpc>
                <a:spcPct val="100000"/>
              </a:lnSpc>
              <a:spcBef>
                <a:spcPts val="0"/>
              </a:spcBef>
              <a:spcAft>
                <a:spcPts val="0"/>
              </a:spcAft>
              <a:buSzPts val="1400"/>
              <a:buAutoNum type="alphaLcPeriod"/>
              <a:defRPr sz="1400"/>
            </a:lvl5pPr>
            <a:lvl6pPr lvl="5" rtl="0">
              <a:lnSpc>
                <a:spcPct val="100000"/>
              </a:lnSpc>
              <a:spcBef>
                <a:spcPts val="0"/>
              </a:spcBef>
              <a:spcAft>
                <a:spcPts val="0"/>
              </a:spcAft>
              <a:buSzPts val="1400"/>
              <a:buAutoNum type="romanLcPeriod"/>
              <a:defRPr sz="1400"/>
            </a:lvl6pPr>
            <a:lvl7pPr lvl="6" rtl="0">
              <a:lnSpc>
                <a:spcPct val="100000"/>
              </a:lnSpc>
              <a:spcBef>
                <a:spcPts val="0"/>
              </a:spcBef>
              <a:spcAft>
                <a:spcPts val="0"/>
              </a:spcAft>
              <a:buSzPts val="1400"/>
              <a:buAutoNum type="arabicPeriod"/>
              <a:defRPr sz="1400"/>
            </a:lvl7pPr>
            <a:lvl8pPr lvl="7" rtl="0">
              <a:lnSpc>
                <a:spcPct val="100000"/>
              </a:lnSpc>
              <a:spcBef>
                <a:spcPts val="0"/>
              </a:spcBef>
              <a:spcAft>
                <a:spcPts val="0"/>
              </a:spcAft>
              <a:buSzPts val="1400"/>
              <a:buAutoNum type="alphaLcPeriod"/>
              <a:defRPr sz="1400"/>
            </a:lvl8pPr>
            <a:lvl9pPr lvl="8" rtl="0">
              <a:lnSpc>
                <a:spcPct val="100000"/>
              </a:lnSpc>
              <a:spcBef>
                <a:spcPts val="0"/>
              </a:spcBef>
              <a:spcAft>
                <a:spcPts val="0"/>
              </a:spcAft>
              <a:buSzPts val="1400"/>
              <a:buAutoNum type="romanLcPeriod"/>
              <a:defRPr sz="1400"/>
            </a:lvl9pPr>
          </a:lstStyle>
          <a:p/>
        </p:txBody>
      </p:sp>
      <p:sp>
        <p:nvSpPr>
          <p:cNvPr id="45" name="Google Shape;45;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FFFCF2"/>
        </a:solidFill>
      </p:bgPr>
    </p:bg>
    <p:spTree>
      <p:nvGrpSpPr>
        <p:cNvPr id="46" name="Shape 46"/>
        <p:cNvGrpSpPr/>
        <p:nvPr/>
      </p:nvGrpSpPr>
      <p:grpSpPr>
        <a:xfrm>
          <a:off x="0" y="0"/>
          <a:ext cx="0" cy="0"/>
          <a:chOff x="0" y="0"/>
          <a:chExt cx="0" cy="0"/>
        </a:xfrm>
      </p:grpSpPr>
      <p:pic>
        <p:nvPicPr>
          <p:cNvPr id="47" name="Google Shape;47;p8"/>
          <p:cNvPicPr preferRelativeResize="0"/>
          <p:nvPr/>
        </p:nvPicPr>
        <p:blipFill>
          <a:blip r:embed="rId2">
            <a:alphaModFix/>
          </a:blip>
          <a:stretch>
            <a:fillRect/>
          </a:stretch>
        </p:blipFill>
        <p:spPr>
          <a:xfrm>
            <a:off x="1776" y="0"/>
            <a:ext cx="9140448" cy="5143500"/>
          </a:xfrm>
          <a:prstGeom prst="rect">
            <a:avLst/>
          </a:prstGeom>
          <a:noFill/>
          <a:ln>
            <a:noFill/>
          </a:ln>
        </p:spPr>
      </p:pic>
      <p:sp>
        <p:nvSpPr>
          <p:cNvPr id="48" name="Google Shape;48;p8"/>
          <p:cNvSpPr/>
          <p:nvPr/>
        </p:nvSpPr>
        <p:spPr>
          <a:xfrm>
            <a:off x="1239075" y="778650"/>
            <a:ext cx="6666000" cy="35862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8"/>
          <p:cNvSpPr txBox="1"/>
          <p:nvPr>
            <p:ph type="title"/>
          </p:nvPr>
        </p:nvSpPr>
        <p:spPr>
          <a:xfrm>
            <a:off x="1388100" y="626100"/>
            <a:ext cx="6367800" cy="3891300"/>
          </a:xfrm>
          <a:prstGeom prst="rect">
            <a:avLst/>
          </a:prstGeom>
        </p:spPr>
        <p:txBody>
          <a:bodyPr anchorCtr="0" anchor="ctr" bIns="91425" lIns="91425" spcFirstLastPara="1" rIns="91425" wrap="square" tIns="91425">
            <a:noAutofit/>
          </a:bodyPr>
          <a:lstStyle>
            <a:lvl1pPr lvl="0" algn="ctr">
              <a:lnSpc>
                <a:spcPct val="115000"/>
              </a:lnSpc>
              <a:spcBef>
                <a:spcPts val="0"/>
              </a:spcBef>
              <a:spcAft>
                <a:spcPts val="0"/>
              </a:spcAft>
              <a:buSzPts val="9600"/>
              <a:buNone/>
              <a:defRPr sz="9600"/>
            </a:lvl1pPr>
            <a:lvl2pPr lvl="1">
              <a:spcBef>
                <a:spcPts val="0"/>
              </a:spcBef>
              <a:spcAft>
                <a:spcPts val="0"/>
              </a:spcAft>
              <a:buSzPts val="9600"/>
              <a:buNone/>
              <a:defRPr sz="9600"/>
            </a:lvl2pPr>
            <a:lvl3pPr lvl="2">
              <a:spcBef>
                <a:spcPts val="0"/>
              </a:spcBef>
              <a:spcAft>
                <a:spcPts val="0"/>
              </a:spcAft>
              <a:buSzPts val="9600"/>
              <a:buNone/>
              <a:defRPr sz="9600"/>
            </a:lvl3pPr>
            <a:lvl4pPr lvl="3">
              <a:spcBef>
                <a:spcPts val="0"/>
              </a:spcBef>
              <a:spcAft>
                <a:spcPts val="0"/>
              </a:spcAft>
              <a:buSzPts val="9600"/>
              <a:buNone/>
              <a:defRPr sz="9600"/>
            </a:lvl4pPr>
            <a:lvl5pPr lvl="4">
              <a:spcBef>
                <a:spcPts val="0"/>
              </a:spcBef>
              <a:spcAft>
                <a:spcPts val="0"/>
              </a:spcAft>
              <a:buSzPts val="9600"/>
              <a:buNone/>
              <a:defRPr sz="9600"/>
            </a:lvl5pPr>
            <a:lvl6pPr lvl="5">
              <a:spcBef>
                <a:spcPts val="0"/>
              </a:spcBef>
              <a:spcAft>
                <a:spcPts val="0"/>
              </a:spcAft>
              <a:buSzPts val="9600"/>
              <a:buNone/>
              <a:defRPr sz="9600"/>
            </a:lvl6pPr>
            <a:lvl7pPr lvl="6">
              <a:spcBef>
                <a:spcPts val="0"/>
              </a:spcBef>
              <a:spcAft>
                <a:spcPts val="0"/>
              </a:spcAft>
              <a:buSzPts val="9600"/>
              <a:buNone/>
              <a:defRPr sz="9600"/>
            </a:lvl7pPr>
            <a:lvl8pPr lvl="7">
              <a:spcBef>
                <a:spcPts val="0"/>
              </a:spcBef>
              <a:spcAft>
                <a:spcPts val="0"/>
              </a:spcAft>
              <a:buSzPts val="9600"/>
              <a:buNone/>
              <a:defRPr sz="9600"/>
            </a:lvl8pPr>
            <a:lvl9pPr lvl="8">
              <a:spcBef>
                <a:spcPts val="0"/>
              </a:spcBef>
              <a:spcAft>
                <a:spcPts val="0"/>
              </a:spcAft>
              <a:buSzPts val="9600"/>
              <a:buNone/>
              <a:defRPr sz="9600"/>
            </a:lvl9pPr>
          </a:lstStyle>
          <a:p/>
        </p:txBody>
      </p:sp>
      <p:sp>
        <p:nvSpPr>
          <p:cNvPr id="50" name="Google Shape;50;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rgbClr val="FFFCF2"/>
        </a:solidFill>
      </p:bgPr>
    </p:bg>
    <p:spTree>
      <p:nvGrpSpPr>
        <p:cNvPr id="51" name="Shape 51"/>
        <p:cNvGrpSpPr/>
        <p:nvPr/>
      </p:nvGrpSpPr>
      <p:grpSpPr>
        <a:xfrm>
          <a:off x="0" y="0"/>
          <a:ext cx="0" cy="0"/>
          <a:chOff x="0" y="0"/>
          <a:chExt cx="0" cy="0"/>
        </a:xfrm>
      </p:grpSpPr>
      <p:sp>
        <p:nvSpPr>
          <p:cNvPr id="52" name="Google Shape;52;p9"/>
          <p:cNvSpPr/>
          <p:nvPr/>
        </p:nvSpPr>
        <p:spPr>
          <a:xfrm>
            <a:off x="264900" y="254550"/>
            <a:ext cx="8614200" cy="4634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9"/>
          <p:cNvSpPr txBox="1"/>
          <p:nvPr>
            <p:ph type="title"/>
          </p:nvPr>
        </p:nvSpPr>
        <p:spPr>
          <a:xfrm>
            <a:off x="713225" y="1354500"/>
            <a:ext cx="3421200" cy="14466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p:txBody>
      </p:sp>
      <p:cxnSp>
        <p:nvCxnSpPr>
          <p:cNvPr id="54" name="Google Shape;54;p9"/>
          <p:cNvCxnSpPr/>
          <p:nvPr/>
        </p:nvCxnSpPr>
        <p:spPr>
          <a:xfrm>
            <a:off x="262050" y="3832775"/>
            <a:ext cx="8619900" cy="0"/>
          </a:xfrm>
          <a:prstGeom prst="straightConnector1">
            <a:avLst/>
          </a:prstGeom>
          <a:noFill/>
          <a:ln cap="flat" cmpd="sng" w="19050">
            <a:solidFill>
              <a:schemeClr val="dk1"/>
            </a:solidFill>
            <a:prstDash val="solid"/>
            <a:round/>
            <a:headEnd len="med" w="med" type="none"/>
            <a:tailEnd len="med" w="med" type="none"/>
          </a:ln>
        </p:spPr>
      </p:cxnSp>
      <p:sp>
        <p:nvSpPr>
          <p:cNvPr id="55" name="Google Shape;55;p9"/>
          <p:cNvSpPr txBox="1"/>
          <p:nvPr>
            <p:ph idx="1" type="subTitle"/>
          </p:nvPr>
        </p:nvSpPr>
        <p:spPr>
          <a:xfrm>
            <a:off x="4606075" y="873575"/>
            <a:ext cx="3824700" cy="7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Oswald"/>
              <a:buNone/>
              <a:defRPr sz="1800">
                <a:latin typeface="Oswald"/>
                <a:ea typeface="Oswald"/>
                <a:cs typeface="Oswald"/>
                <a:sym typeface="Oswald"/>
              </a:defRPr>
            </a:lvl1pPr>
            <a:lvl2pPr lvl="1" rtl="0">
              <a:lnSpc>
                <a:spcPct val="100000"/>
              </a:lnSpc>
              <a:spcBef>
                <a:spcPts val="0"/>
              </a:spcBef>
              <a:spcAft>
                <a:spcPts val="0"/>
              </a:spcAft>
              <a:buSzPts val="2800"/>
              <a:buFont typeface="Oswald"/>
              <a:buNone/>
              <a:defRPr sz="2800">
                <a:latin typeface="Oswald"/>
                <a:ea typeface="Oswald"/>
                <a:cs typeface="Oswald"/>
                <a:sym typeface="Oswald"/>
              </a:defRPr>
            </a:lvl2pPr>
            <a:lvl3pPr lvl="2" rtl="0">
              <a:lnSpc>
                <a:spcPct val="100000"/>
              </a:lnSpc>
              <a:spcBef>
                <a:spcPts val="0"/>
              </a:spcBef>
              <a:spcAft>
                <a:spcPts val="0"/>
              </a:spcAft>
              <a:buSzPts val="2800"/>
              <a:buFont typeface="Oswald"/>
              <a:buNone/>
              <a:defRPr sz="2800">
                <a:latin typeface="Oswald"/>
                <a:ea typeface="Oswald"/>
                <a:cs typeface="Oswald"/>
                <a:sym typeface="Oswald"/>
              </a:defRPr>
            </a:lvl3pPr>
            <a:lvl4pPr lvl="3" rtl="0">
              <a:lnSpc>
                <a:spcPct val="100000"/>
              </a:lnSpc>
              <a:spcBef>
                <a:spcPts val="0"/>
              </a:spcBef>
              <a:spcAft>
                <a:spcPts val="0"/>
              </a:spcAft>
              <a:buSzPts val="2800"/>
              <a:buFont typeface="Oswald"/>
              <a:buNone/>
              <a:defRPr sz="2800">
                <a:latin typeface="Oswald"/>
                <a:ea typeface="Oswald"/>
                <a:cs typeface="Oswald"/>
                <a:sym typeface="Oswald"/>
              </a:defRPr>
            </a:lvl4pPr>
            <a:lvl5pPr lvl="4" rtl="0">
              <a:lnSpc>
                <a:spcPct val="100000"/>
              </a:lnSpc>
              <a:spcBef>
                <a:spcPts val="0"/>
              </a:spcBef>
              <a:spcAft>
                <a:spcPts val="0"/>
              </a:spcAft>
              <a:buSzPts val="2800"/>
              <a:buFont typeface="Oswald"/>
              <a:buNone/>
              <a:defRPr sz="2800">
                <a:latin typeface="Oswald"/>
                <a:ea typeface="Oswald"/>
                <a:cs typeface="Oswald"/>
                <a:sym typeface="Oswald"/>
              </a:defRPr>
            </a:lvl5pPr>
            <a:lvl6pPr lvl="5" rtl="0">
              <a:lnSpc>
                <a:spcPct val="100000"/>
              </a:lnSpc>
              <a:spcBef>
                <a:spcPts val="0"/>
              </a:spcBef>
              <a:spcAft>
                <a:spcPts val="0"/>
              </a:spcAft>
              <a:buSzPts val="2800"/>
              <a:buFont typeface="Oswald"/>
              <a:buNone/>
              <a:defRPr sz="2800">
                <a:latin typeface="Oswald"/>
                <a:ea typeface="Oswald"/>
                <a:cs typeface="Oswald"/>
                <a:sym typeface="Oswald"/>
              </a:defRPr>
            </a:lvl6pPr>
            <a:lvl7pPr lvl="6" rtl="0">
              <a:lnSpc>
                <a:spcPct val="100000"/>
              </a:lnSpc>
              <a:spcBef>
                <a:spcPts val="0"/>
              </a:spcBef>
              <a:spcAft>
                <a:spcPts val="0"/>
              </a:spcAft>
              <a:buSzPts val="2800"/>
              <a:buFont typeface="Oswald"/>
              <a:buNone/>
              <a:defRPr sz="2800">
                <a:latin typeface="Oswald"/>
                <a:ea typeface="Oswald"/>
                <a:cs typeface="Oswald"/>
                <a:sym typeface="Oswald"/>
              </a:defRPr>
            </a:lvl7pPr>
            <a:lvl8pPr lvl="7" rtl="0">
              <a:lnSpc>
                <a:spcPct val="100000"/>
              </a:lnSpc>
              <a:spcBef>
                <a:spcPts val="0"/>
              </a:spcBef>
              <a:spcAft>
                <a:spcPts val="0"/>
              </a:spcAft>
              <a:buSzPts val="2800"/>
              <a:buFont typeface="Oswald"/>
              <a:buNone/>
              <a:defRPr sz="2800">
                <a:latin typeface="Oswald"/>
                <a:ea typeface="Oswald"/>
                <a:cs typeface="Oswald"/>
                <a:sym typeface="Oswald"/>
              </a:defRPr>
            </a:lvl8pPr>
            <a:lvl9pPr lvl="8" rtl="0">
              <a:lnSpc>
                <a:spcPct val="100000"/>
              </a:lnSpc>
              <a:spcBef>
                <a:spcPts val="0"/>
              </a:spcBef>
              <a:spcAft>
                <a:spcPts val="0"/>
              </a:spcAft>
              <a:buSzPts val="2800"/>
              <a:buFont typeface="Oswald"/>
              <a:buNone/>
              <a:defRPr sz="2800">
                <a:latin typeface="Oswald"/>
                <a:ea typeface="Oswald"/>
                <a:cs typeface="Oswald"/>
                <a:sym typeface="Oswald"/>
              </a:defRPr>
            </a:lvl9pPr>
          </a:lstStyle>
          <a:p/>
        </p:txBody>
      </p:sp>
      <p:sp>
        <p:nvSpPr>
          <p:cNvPr id="56" name="Google Shape;56;p9"/>
          <p:cNvSpPr txBox="1"/>
          <p:nvPr>
            <p:ph idx="2" type="subTitle"/>
          </p:nvPr>
        </p:nvSpPr>
        <p:spPr>
          <a:xfrm>
            <a:off x="4606075" y="1611325"/>
            <a:ext cx="3824700" cy="1670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sz="1400"/>
            </a:lvl2pPr>
            <a:lvl3pPr lvl="2" rtl="0">
              <a:lnSpc>
                <a:spcPct val="100000"/>
              </a:lnSpc>
              <a:spcBef>
                <a:spcPts val="0"/>
              </a:spcBef>
              <a:spcAft>
                <a:spcPts val="0"/>
              </a:spcAft>
              <a:buSzPts val="1400"/>
              <a:buChar char="■"/>
              <a:defRPr sz="1400"/>
            </a:lvl3pPr>
            <a:lvl4pPr lvl="3" rtl="0">
              <a:lnSpc>
                <a:spcPct val="100000"/>
              </a:lnSpc>
              <a:spcBef>
                <a:spcPts val="0"/>
              </a:spcBef>
              <a:spcAft>
                <a:spcPts val="0"/>
              </a:spcAft>
              <a:buSzPts val="1400"/>
              <a:buChar char="●"/>
              <a:defRPr sz="1400"/>
            </a:lvl4pPr>
            <a:lvl5pPr lvl="4" rtl="0">
              <a:lnSpc>
                <a:spcPct val="100000"/>
              </a:lnSpc>
              <a:spcBef>
                <a:spcPts val="0"/>
              </a:spcBef>
              <a:spcAft>
                <a:spcPts val="0"/>
              </a:spcAft>
              <a:buSzPts val="1400"/>
              <a:buChar char="○"/>
              <a:defRPr sz="1400"/>
            </a:lvl5pPr>
            <a:lvl6pPr lvl="5" rtl="0">
              <a:lnSpc>
                <a:spcPct val="100000"/>
              </a:lnSpc>
              <a:spcBef>
                <a:spcPts val="0"/>
              </a:spcBef>
              <a:spcAft>
                <a:spcPts val="0"/>
              </a:spcAft>
              <a:buSzPts val="1400"/>
              <a:buChar char="■"/>
              <a:defRPr sz="1400"/>
            </a:lvl6pPr>
            <a:lvl7pPr lvl="6" rtl="0">
              <a:lnSpc>
                <a:spcPct val="100000"/>
              </a:lnSpc>
              <a:spcBef>
                <a:spcPts val="0"/>
              </a:spcBef>
              <a:spcAft>
                <a:spcPts val="0"/>
              </a:spcAft>
              <a:buSzPts val="1400"/>
              <a:buChar char="●"/>
              <a:defRPr sz="1400"/>
            </a:lvl7pPr>
            <a:lvl8pPr lvl="7" rtl="0">
              <a:lnSpc>
                <a:spcPct val="100000"/>
              </a:lnSpc>
              <a:spcBef>
                <a:spcPts val="0"/>
              </a:spcBef>
              <a:spcAft>
                <a:spcPts val="0"/>
              </a:spcAft>
              <a:buSzPts val="1400"/>
              <a:buChar char="○"/>
              <a:defRPr sz="1400"/>
            </a:lvl8pPr>
            <a:lvl9pPr lvl="8" rtl="0">
              <a:lnSpc>
                <a:spcPct val="100000"/>
              </a:lnSpc>
              <a:spcBef>
                <a:spcPts val="0"/>
              </a:spcBef>
              <a:spcAft>
                <a:spcPts val="0"/>
              </a:spcAft>
              <a:buSzPts val="1400"/>
              <a:buChar char="■"/>
              <a:defRPr sz="1400"/>
            </a:lvl9pPr>
          </a:lstStyle>
          <a:p/>
        </p:txBody>
      </p:sp>
      <p:sp>
        <p:nvSpPr>
          <p:cNvPr id="57" name="Google Shape;57;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1"/>
        </a:solidFill>
      </p:bgPr>
    </p:bg>
    <p:spTree>
      <p:nvGrpSpPr>
        <p:cNvPr id="58" name="Shape 58"/>
        <p:cNvGrpSpPr/>
        <p:nvPr/>
      </p:nvGrpSpPr>
      <p:grpSpPr>
        <a:xfrm>
          <a:off x="0" y="0"/>
          <a:ext cx="0" cy="0"/>
          <a:chOff x="0" y="0"/>
          <a:chExt cx="0" cy="0"/>
        </a:xfrm>
      </p:grpSpPr>
      <p:sp>
        <p:nvSpPr>
          <p:cNvPr id="59" name="Google Shape;59;p10"/>
          <p:cNvSpPr txBox="1"/>
          <p:nvPr>
            <p:ph type="title"/>
          </p:nvPr>
        </p:nvSpPr>
        <p:spPr>
          <a:xfrm>
            <a:off x="713225" y="537150"/>
            <a:ext cx="3484800" cy="3089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48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60" name="Google Shape;60;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1"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50" y="539500"/>
            <a:ext cx="77175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dk1"/>
              </a:buClr>
              <a:buSzPts val="3600"/>
              <a:buFont typeface="Oswald"/>
              <a:buNone/>
              <a:defRPr sz="3600">
                <a:solidFill>
                  <a:schemeClr val="dk1"/>
                </a:solidFill>
                <a:latin typeface="Oswald"/>
                <a:ea typeface="Oswald"/>
                <a:cs typeface="Oswald"/>
                <a:sym typeface="Oswald"/>
              </a:defRPr>
            </a:lvl1pPr>
            <a:lvl2pPr lvl="1">
              <a:spcBef>
                <a:spcPts val="0"/>
              </a:spcBef>
              <a:spcAft>
                <a:spcPts val="0"/>
              </a:spcAft>
              <a:buClr>
                <a:schemeClr val="dk1"/>
              </a:buClr>
              <a:buSzPts val="3000"/>
              <a:buNone/>
              <a:defRPr sz="3000">
                <a:solidFill>
                  <a:schemeClr val="dk1"/>
                </a:solidFill>
              </a:defRPr>
            </a:lvl2pPr>
            <a:lvl3pPr lvl="2">
              <a:spcBef>
                <a:spcPts val="0"/>
              </a:spcBef>
              <a:spcAft>
                <a:spcPts val="0"/>
              </a:spcAft>
              <a:buClr>
                <a:schemeClr val="dk1"/>
              </a:buClr>
              <a:buSzPts val="3000"/>
              <a:buNone/>
              <a:defRPr sz="3000">
                <a:solidFill>
                  <a:schemeClr val="dk1"/>
                </a:solidFill>
              </a:defRPr>
            </a:lvl3pPr>
            <a:lvl4pPr lvl="3">
              <a:spcBef>
                <a:spcPts val="0"/>
              </a:spcBef>
              <a:spcAft>
                <a:spcPts val="0"/>
              </a:spcAft>
              <a:buClr>
                <a:schemeClr val="dk1"/>
              </a:buClr>
              <a:buSzPts val="3000"/>
              <a:buNone/>
              <a:defRPr sz="3000">
                <a:solidFill>
                  <a:schemeClr val="dk1"/>
                </a:solidFill>
              </a:defRPr>
            </a:lvl4pPr>
            <a:lvl5pPr lvl="4">
              <a:spcBef>
                <a:spcPts val="0"/>
              </a:spcBef>
              <a:spcAft>
                <a:spcPts val="0"/>
              </a:spcAft>
              <a:buClr>
                <a:schemeClr val="dk1"/>
              </a:buClr>
              <a:buSzPts val="3000"/>
              <a:buNone/>
              <a:defRPr sz="3000">
                <a:solidFill>
                  <a:schemeClr val="dk1"/>
                </a:solidFill>
              </a:defRPr>
            </a:lvl5pPr>
            <a:lvl6pPr lvl="5">
              <a:spcBef>
                <a:spcPts val="0"/>
              </a:spcBef>
              <a:spcAft>
                <a:spcPts val="0"/>
              </a:spcAft>
              <a:buClr>
                <a:schemeClr val="dk1"/>
              </a:buClr>
              <a:buSzPts val="3000"/>
              <a:buNone/>
              <a:defRPr sz="3000">
                <a:solidFill>
                  <a:schemeClr val="dk1"/>
                </a:solidFill>
              </a:defRPr>
            </a:lvl6pPr>
            <a:lvl7pPr lvl="6">
              <a:spcBef>
                <a:spcPts val="0"/>
              </a:spcBef>
              <a:spcAft>
                <a:spcPts val="0"/>
              </a:spcAft>
              <a:buClr>
                <a:schemeClr val="dk1"/>
              </a:buClr>
              <a:buSzPts val="3000"/>
              <a:buNone/>
              <a:defRPr sz="3000">
                <a:solidFill>
                  <a:schemeClr val="dk1"/>
                </a:solidFill>
              </a:defRPr>
            </a:lvl7pPr>
            <a:lvl8pPr lvl="7">
              <a:spcBef>
                <a:spcPts val="0"/>
              </a:spcBef>
              <a:spcAft>
                <a:spcPts val="0"/>
              </a:spcAft>
              <a:buClr>
                <a:schemeClr val="dk1"/>
              </a:buClr>
              <a:buSzPts val="3000"/>
              <a:buNone/>
              <a:defRPr sz="3000">
                <a:solidFill>
                  <a:schemeClr val="dk1"/>
                </a:solidFill>
              </a:defRPr>
            </a:lvl8pPr>
            <a:lvl9pPr lvl="8">
              <a:spcBef>
                <a:spcPts val="0"/>
              </a:spcBef>
              <a:spcAft>
                <a:spcPts val="0"/>
              </a:spcAft>
              <a:buClr>
                <a:schemeClr val="dk1"/>
              </a:buClr>
              <a:buSzPts val="3000"/>
              <a:buNone/>
              <a:defRPr sz="3000">
                <a:solidFill>
                  <a:schemeClr val="dk1"/>
                </a:solidFill>
              </a:defRPr>
            </a:lvl9pPr>
          </a:lstStyle>
          <a:p/>
        </p:txBody>
      </p:sp>
      <p:sp>
        <p:nvSpPr>
          <p:cNvPr id="7" name="Google Shape;7;p1"/>
          <p:cNvSpPr txBox="1"/>
          <p:nvPr>
            <p:ph idx="1" type="body"/>
          </p:nvPr>
        </p:nvSpPr>
        <p:spPr>
          <a:xfrm>
            <a:off x="713250" y="1305075"/>
            <a:ext cx="7717500" cy="3303600"/>
          </a:xfrm>
          <a:prstGeom prst="rect">
            <a:avLst/>
          </a:prstGeom>
          <a:noFill/>
          <a:ln>
            <a:noFill/>
          </a:ln>
        </p:spPr>
        <p:txBody>
          <a:bodyPr anchorCtr="0" anchor="ctr" bIns="91425" lIns="91425" spcFirstLastPara="1" rIns="91425" wrap="square" tIns="91425">
            <a:normAutofit/>
          </a:bodyPr>
          <a:lstStyle>
            <a:lvl1pPr indent="-304800" lvl="0" marL="4572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1pPr>
            <a:lvl2pPr indent="-304800" lvl="1" marL="9144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2pPr>
            <a:lvl3pPr indent="-304800" lvl="2" marL="13716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3pPr>
            <a:lvl4pPr indent="-304800" lvl="3" marL="1828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4pPr>
            <a:lvl5pPr indent="-304800" lvl="4" marL="22860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5pPr>
            <a:lvl6pPr indent="-304800" lvl="5" marL="27432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6pPr>
            <a:lvl7pPr indent="-304800" lvl="6" marL="32004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7pPr>
            <a:lvl8pPr indent="-304800" lvl="7" marL="36576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8pPr>
            <a:lvl9pPr indent="-304800" lvl="8" marL="4114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Montserrat"/>
                <a:ea typeface="Montserrat"/>
                <a:cs typeface="Montserrat"/>
                <a:sym typeface="Montserrat"/>
              </a:defRPr>
            </a:lvl1pPr>
            <a:lvl2pPr lvl="1" algn="r">
              <a:buNone/>
              <a:defRPr sz="1300">
                <a:solidFill>
                  <a:schemeClr val="dk1"/>
                </a:solidFill>
                <a:latin typeface="Montserrat"/>
                <a:ea typeface="Montserrat"/>
                <a:cs typeface="Montserrat"/>
                <a:sym typeface="Montserrat"/>
              </a:defRPr>
            </a:lvl2pPr>
            <a:lvl3pPr lvl="2" algn="r">
              <a:buNone/>
              <a:defRPr sz="1300">
                <a:solidFill>
                  <a:schemeClr val="dk1"/>
                </a:solidFill>
                <a:latin typeface="Montserrat"/>
                <a:ea typeface="Montserrat"/>
                <a:cs typeface="Montserrat"/>
                <a:sym typeface="Montserrat"/>
              </a:defRPr>
            </a:lvl3pPr>
            <a:lvl4pPr lvl="3" algn="r">
              <a:buNone/>
              <a:defRPr sz="1300">
                <a:solidFill>
                  <a:schemeClr val="dk1"/>
                </a:solidFill>
                <a:latin typeface="Montserrat"/>
                <a:ea typeface="Montserrat"/>
                <a:cs typeface="Montserrat"/>
                <a:sym typeface="Montserrat"/>
              </a:defRPr>
            </a:lvl4pPr>
            <a:lvl5pPr lvl="4" algn="r">
              <a:buNone/>
              <a:defRPr sz="1300">
                <a:solidFill>
                  <a:schemeClr val="dk1"/>
                </a:solidFill>
                <a:latin typeface="Montserrat"/>
                <a:ea typeface="Montserrat"/>
                <a:cs typeface="Montserrat"/>
                <a:sym typeface="Montserrat"/>
              </a:defRPr>
            </a:lvl5pPr>
            <a:lvl6pPr lvl="5" algn="r">
              <a:buNone/>
              <a:defRPr sz="1300">
                <a:solidFill>
                  <a:schemeClr val="dk1"/>
                </a:solidFill>
                <a:latin typeface="Montserrat"/>
                <a:ea typeface="Montserrat"/>
                <a:cs typeface="Montserrat"/>
                <a:sym typeface="Montserrat"/>
              </a:defRPr>
            </a:lvl6pPr>
            <a:lvl7pPr lvl="6" algn="r">
              <a:buNone/>
              <a:defRPr sz="1300">
                <a:solidFill>
                  <a:schemeClr val="dk1"/>
                </a:solidFill>
                <a:latin typeface="Montserrat"/>
                <a:ea typeface="Montserrat"/>
                <a:cs typeface="Montserrat"/>
                <a:sym typeface="Montserrat"/>
              </a:defRPr>
            </a:lvl7pPr>
            <a:lvl8pPr lvl="7" algn="r">
              <a:buNone/>
              <a:defRPr sz="1300">
                <a:solidFill>
                  <a:schemeClr val="dk1"/>
                </a:solidFill>
                <a:latin typeface="Montserrat"/>
                <a:ea typeface="Montserrat"/>
                <a:cs typeface="Montserrat"/>
                <a:sym typeface="Montserrat"/>
              </a:defRPr>
            </a:lvl8pPr>
            <a:lvl9pPr lvl="8" algn="r">
              <a:buNone/>
              <a:defRPr sz="1300">
                <a:solidFill>
                  <a:schemeClr val="dk1"/>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2"/>
          <p:cNvSpPr txBox="1"/>
          <p:nvPr>
            <p:ph type="ctrTitle"/>
          </p:nvPr>
        </p:nvSpPr>
        <p:spPr>
          <a:xfrm>
            <a:off x="288900" y="909300"/>
            <a:ext cx="5730900" cy="2031900"/>
          </a:xfrm>
          <a:prstGeom prst="rect">
            <a:avLst/>
          </a:prstGeom>
        </p:spPr>
        <p:txBody>
          <a:bodyPr anchorCtr="0" anchor="ctr" bIns="91425" lIns="91425" spcFirstLastPara="1" rIns="91425" wrap="square" tIns="91425">
            <a:spAutoFit/>
          </a:bodyPr>
          <a:lstStyle/>
          <a:p>
            <a:pPr indent="0" lvl="0" marL="0" marR="292768" rtl="0" algn="r">
              <a:spcBef>
                <a:spcPts val="0"/>
              </a:spcBef>
              <a:spcAft>
                <a:spcPts val="0"/>
              </a:spcAft>
              <a:buNone/>
            </a:pPr>
            <a:r>
              <a:rPr lang="en"/>
              <a:t>Multi-Use </a:t>
            </a:r>
            <a:endParaRPr/>
          </a:p>
          <a:p>
            <a:pPr indent="0" lvl="0" marL="0" marR="292768" rtl="0" algn="r">
              <a:spcBef>
                <a:spcPts val="0"/>
              </a:spcBef>
              <a:spcAft>
                <a:spcPts val="0"/>
              </a:spcAft>
              <a:buNone/>
            </a:pPr>
            <a:r>
              <a:rPr lang="en"/>
              <a:t>Trails</a:t>
            </a:r>
            <a:endParaRPr/>
          </a:p>
        </p:txBody>
      </p:sp>
      <p:sp>
        <p:nvSpPr>
          <p:cNvPr id="295" name="Google Shape;295;p42"/>
          <p:cNvSpPr txBox="1"/>
          <p:nvPr>
            <p:ph idx="1" type="subTitle"/>
          </p:nvPr>
        </p:nvSpPr>
        <p:spPr>
          <a:xfrm>
            <a:off x="288750" y="2941200"/>
            <a:ext cx="5730900" cy="1293000"/>
          </a:xfrm>
          <a:prstGeom prst="rect">
            <a:avLst/>
          </a:prstGeom>
        </p:spPr>
        <p:txBody>
          <a:bodyPr anchorCtr="0" anchor="ctr" bIns="91425" lIns="91425" spcFirstLastPara="1" rIns="91425" wrap="square" tIns="91425">
            <a:spAutoFit/>
          </a:bodyPr>
          <a:lstStyle/>
          <a:p>
            <a:pPr indent="0" lvl="0" marL="228600" rtl="0" algn="l">
              <a:spcBef>
                <a:spcPts val="0"/>
              </a:spcBef>
              <a:spcAft>
                <a:spcPts val="0"/>
              </a:spcAft>
              <a:buNone/>
            </a:pPr>
            <a:r>
              <a:rPr lang="en" sz="1800"/>
              <a:t>Logan Martin and Emma Heisig</a:t>
            </a:r>
            <a:endParaRPr sz="1800"/>
          </a:p>
          <a:p>
            <a:pPr indent="0" lvl="0" marL="228600" rtl="0" algn="l">
              <a:spcBef>
                <a:spcPts val="0"/>
              </a:spcBef>
              <a:spcAft>
                <a:spcPts val="0"/>
              </a:spcAft>
              <a:buNone/>
            </a:pPr>
            <a:r>
              <a:rPr lang="en" sz="1800"/>
              <a:t>Mr. Matthew Miller</a:t>
            </a:r>
            <a:endParaRPr sz="1800"/>
          </a:p>
          <a:p>
            <a:pPr indent="0" lvl="0" marL="228600" rtl="0" algn="l">
              <a:spcBef>
                <a:spcPts val="0"/>
              </a:spcBef>
              <a:spcAft>
                <a:spcPts val="0"/>
              </a:spcAft>
              <a:buNone/>
            </a:pPr>
            <a:r>
              <a:rPr lang="en" sz="1800"/>
              <a:t>EGR 122 - Engineering Design</a:t>
            </a:r>
            <a:endParaRPr sz="1800"/>
          </a:p>
          <a:p>
            <a:pPr indent="0" lvl="0" marL="228600" rtl="0" algn="l">
              <a:spcBef>
                <a:spcPts val="0"/>
              </a:spcBef>
              <a:spcAft>
                <a:spcPts val="0"/>
              </a:spcAft>
              <a:buNone/>
            </a:pPr>
            <a:r>
              <a:rPr lang="en" sz="1800"/>
              <a:t>2 October 2023</a:t>
            </a:r>
            <a:endParaRPr sz="1800"/>
          </a:p>
        </p:txBody>
      </p:sp>
      <p:pic>
        <p:nvPicPr>
          <p:cNvPr id="296" name="Google Shape;296;p42"/>
          <p:cNvPicPr preferRelativeResize="0"/>
          <p:nvPr/>
        </p:nvPicPr>
        <p:blipFill rotWithShape="1">
          <a:blip r:embed="rId3">
            <a:alphaModFix/>
          </a:blip>
          <a:srcRect b="5180" l="65840" r="2897" t="5189"/>
          <a:stretch/>
        </p:blipFill>
        <p:spPr>
          <a:xfrm>
            <a:off x="6019800" y="266700"/>
            <a:ext cx="2857498" cy="4610100"/>
          </a:xfrm>
          <a:prstGeom prst="rect">
            <a:avLst/>
          </a:prstGeom>
          <a:noFill/>
          <a:ln>
            <a:noFill/>
          </a:ln>
        </p:spPr>
      </p:pic>
      <p:sp>
        <p:nvSpPr>
          <p:cNvPr id="297" name="Google Shape;297;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4" name="Google Shape;384;p51"/>
          <p:cNvSpPr txBox="1"/>
          <p:nvPr>
            <p:ph idx="4294967295" type="subTitle"/>
          </p:nvPr>
        </p:nvSpPr>
        <p:spPr>
          <a:xfrm>
            <a:off x="238125" y="740100"/>
            <a:ext cx="4587000" cy="6771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sz="3200">
                <a:latin typeface="Oswald"/>
                <a:ea typeface="Oswald"/>
                <a:cs typeface="Oswald"/>
                <a:sym typeface="Oswald"/>
              </a:rPr>
              <a:t>How Will We Meet Success?</a:t>
            </a:r>
            <a:endParaRPr sz="3200">
              <a:latin typeface="Oswald"/>
              <a:ea typeface="Oswald"/>
              <a:cs typeface="Oswald"/>
              <a:sym typeface="Oswald"/>
            </a:endParaRPr>
          </a:p>
        </p:txBody>
      </p:sp>
      <p:sp>
        <p:nvSpPr>
          <p:cNvPr id="385" name="Google Shape;385;p51"/>
          <p:cNvSpPr txBox="1"/>
          <p:nvPr>
            <p:ph idx="4294967295" type="subTitle"/>
          </p:nvPr>
        </p:nvSpPr>
        <p:spPr>
          <a:xfrm>
            <a:off x="238125" y="1417192"/>
            <a:ext cx="4587000" cy="2986200"/>
          </a:xfrm>
          <a:prstGeom prst="rect">
            <a:avLst/>
          </a:prstGeom>
        </p:spPr>
        <p:txBody>
          <a:bodyPr anchorCtr="0" anchor="ctr" bIns="91425" lIns="91425" spcFirstLastPara="1" rIns="91425" wrap="square" tIns="91425">
            <a:spAutoFit/>
          </a:bodyPr>
          <a:lstStyle/>
          <a:p>
            <a:pPr indent="-393700" lvl="0" marL="457200" rtl="0" algn="l">
              <a:lnSpc>
                <a:spcPct val="150000"/>
              </a:lnSpc>
              <a:spcBef>
                <a:spcPts val="0"/>
              </a:spcBef>
              <a:spcAft>
                <a:spcPts val="0"/>
              </a:spcAft>
              <a:buSzPts val="2600"/>
              <a:buChar char="-"/>
            </a:pPr>
            <a:r>
              <a:rPr b="1" lang="en" sz="2600"/>
              <a:t>E</a:t>
            </a:r>
            <a:r>
              <a:rPr lang="en" sz="2600"/>
              <a:t>ffectively using time</a:t>
            </a:r>
            <a:endParaRPr sz="2600"/>
          </a:p>
          <a:p>
            <a:pPr indent="-393700" lvl="0" marL="457200" rtl="0" algn="l">
              <a:lnSpc>
                <a:spcPct val="150000"/>
              </a:lnSpc>
              <a:spcBef>
                <a:spcPts val="0"/>
              </a:spcBef>
              <a:spcAft>
                <a:spcPts val="0"/>
              </a:spcAft>
              <a:buSzPts val="2600"/>
              <a:buChar char="-"/>
            </a:pPr>
            <a:r>
              <a:rPr b="1" lang="en" sz="2600"/>
              <a:t>M</a:t>
            </a:r>
            <a:r>
              <a:rPr lang="en" sz="2600"/>
              <a:t>eeting regularly with mentors and clients</a:t>
            </a:r>
            <a:endParaRPr sz="2600"/>
          </a:p>
          <a:p>
            <a:pPr indent="-393700" lvl="0" marL="457200" rtl="0" algn="l">
              <a:lnSpc>
                <a:spcPct val="150000"/>
              </a:lnSpc>
              <a:spcBef>
                <a:spcPts val="0"/>
              </a:spcBef>
              <a:spcAft>
                <a:spcPts val="0"/>
              </a:spcAft>
              <a:buSzPts val="2600"/>
              <a:buChar char="-"/>
            </a:pPr>
            <a:r>
              <a:rPr b="1" lang="en" sz="2600"/>
              <a:t>S</a:t>
            </a:r>
            <a:r>
              <a:rPr lang="en" sz="2600"/>
              <a:t>tudying how to interpret data.</a:t>
            </a:r>
            <a:endParaRPr sz="2600"/>
          </a:p>
        </p:txBody>
      </p:sp>
      <p:sp>
        <p:nvSpPr>
          <p:cNvPr id="386" name="Google Shape;386;p51"/>
          <p:cNvSpPr txBox="1"/>
          <p:nvPr>
            <p:ph idx="4294967295" type="subTitle"/>
          </p:nvPr>
        </p:nvSpPr>
        <p:spPr>
          <a:xfrm>
            <a:off x="5022200" y="1512000"/>
            <a:ext cx="1850400" cy="166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000">
                <a:latin typeface="Oswald"/>
                <a:ea typeface="Oswald"/>
                <a:cs typeface="Oswald"/>
                <a:sym typeface="Oswald"/>
              </a:rPr>
              <a:t>v</a:t>
            </a:r>
            <a:r>
              <a:rPr lang="en" sz="6000">
                <a:latin typeface="Oswald"/>
                <a:ea typeface="Oswald"/>
                <a:cs typeface="Oswald"/>
                <a:sym typeface="Oswald"/>
              </a:rPr>
              <a:t>ia </a:t>
            </a:r>
            <a:r>
              <a:rPr lang="en" sz="6000">
                <a:solidFill>
                  <a:srgbClr val="FF0000"/>
                </a:solidFill>
                <a:latin typeface="Oswald"/>
                <a:ea typeface="Oswald"/>
                <a:cs typeface="Oswald"/>
                <a:sym typeface="Oswald"/>
              </a:rPr>
              <a:t>E.M.S.</a:t>
            </a:r>
            <a:endParaRPr sz="6000">
              <a:solidFill>
                <a:srgbClr val="FF0000"/>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92" name="Google Shape;392;p52"/>
          <p:cNvSpPr txBox="1"/>
          <p:nvPr/>
        </p:nvSpPr>
        <p:spPr>
          <a:xfrm>
            <a:off x="1513475" y="250675"/>
            <a:ext cx="1116000" cy="9234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2400">
                <a:solidFill>
                  <a:srgbClr val="FF0000"/>
                </a:solidFill>
                <a:latin typeface="Oswald"/>
                <a:ea typeface="Oswald"/>
                <a:cs typeface="Oswald"/>
                <a:sym typeface="Oswald"/>
              </a:rPr>
              <a:t>Weeks 1-3</a:t>
            </a:r>
            <a:endParaRPr sz="2400">
              <a:solidFill>
                <a:srgbClr val="FF0000"/>
              </a:solidFill>
              <a:latin typeface="Oswald"/>
              <a:ea typeface="Oswald"/>
              <a:cs typeface="Oswald"/>
              <a:sym typeface="Oswald"/>
            </a:endParaRPr>
          </a:p>
        </p:txBody>
      </p:sp>
      <p:sp>
        <p:nvSpPr>
          <p:cNvPr id="393" name="Google Shape;393;p52"/>
          <p:cNvSpPr txBox="1"/>
          <p:nvPr/>
        </p:nvSpPr>
        <p:spPr>
          <a:xfrm>
            <a:off x="2705675" y="250675"/>
            <a:ext cx="2058000" cy="10158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i="1" lang="en" sz="1800">
                <a:solidFill>
                  <a:srgbClr val="FF0000"/>
                </a:solidFill>
                <a:latin typeface="Montserrat"/>
                <a:ea typeface="Montserrat"/>
                <a:cs typeface="Montserrat"/>
                <a:sym typeface="Montserrat"/>
              </a:rPr>
              <a:t>Research how to collect data, order parts </a:t>
            </a:r>
            <a:endParaRPr i="1" sz="1800">
              <a:solidFill>
                <a:srgbClr val="FF0000"/>
              </a:solidFill>
              <a:latin typeface="Montserrat"/>
              <a:ea typeface="Montserrat"/>
              <a:cs typeface="Montserrat"/>
              <a:sym typeface="Montserrat"/>
            </a:endParaRPr>
          </a:p>
        </p:txBody>
      </p:sp>
      <p:sp>
        <p:nvSpPr>
          <p:cNvPr id="394" name="Google Shape;394;p52"/>
          <p:cNvSpPr txBox="1"/>
          <p:nvPr/>
        </p:nvSpPr>
        <p:spPr>
          <a:xfrm>
            <a:off x="121350" y="1266475"/>
            <a:ext cx="1116000" cy="9234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2400">
                <a:solidFill>
                  <a:srgbClr val="FF0000"/>
                </a:solidFill>
                <a:latin typeface="Oswald"/>
                <a:ea typeface="Oswald"/>
                <a:cs typeface="Oswald"/>
                <a:sym typeface="Oswald"/>
              </a:rPr>
              <a:t>Weeks 4-7</a:t>
            </a:r>
            <a:endParaRPr sz="2400">
              <a:solidFill>
                <a:srgbClr val="FF0000"/>
              </a:solidFill>
              <a:latin typeface="Oswald"/>
              <a:ea typeface="Oswald"/>
              <a:cs typeface="Oswald"/>
              <a:sym typeface="Oswald"/>
            </a:endParaRPr>
          </a:p>
        </p:txBody>
      </p:sp>
      <p:sp>
        <p:nvSpPr>
          <p:cNvPr id="395" name="Google Shape;395;p52"/>
          <p:cNvSpPr txBox="1"/>
          <p:nvPr/>
        </p:nvSpPr>
        <p:spPr>
          <a:xfrm>
            <a:off x="763100" y="1731575"/>
            <a:ext cx="2058000" cy="10158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i="1" lang="en" sz="1800">
                <a:solidFill>
                  <a:srgbClr val="FF0000"/>
                </a:solidFill>
                <a:latin typeface="Montserrat"/>
                <a:ea typeface="Montserrat"/>
                <a:cs typeface="Montserrat"/>
                <a:sym typeface="Montserrat"/>
              </a:rPr>
              <a:t>Build and test data collection system</a:t>
            </a:r>
            <a:endParaRPr i="1" sz="1800">
              <a:solidFill>
                <a:srgbClr val="FF0000"/>
              </a:solidFill>
              <a:latin typeface="Montserrat"/>
              <a:ea typeface="Montserrat"/>
              <a:cs typeface="Montserrat"/>
              <a:sym typeface="Montserrat"/>
            </a:endParaRPr>
          </a:p>
        </p:txBody>
      </p:sp>
      <p:sp>
        <p:nvSpPr>
          <p:cNvPr id="396" name="Google Shape;396;p52"/>
          <p:cNvSpPr txBox="1"/>
          <p:nvPr/>
        </p:nvSpPr>
        <p:spPr>
          <a:xfrm>
            <a:off x="1376650" y="3138900"/>
            <a:ext cx="1116000" cy="9234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2400">
                <a:solidFill>
                  <a:srgbClr val="FF0000"/>
                </a:solidFill>
                <a:latin typeface="Oswald"/>
                <a:ea typeface="Oswald"/>
                <a:cs typeface="Oswald"/>
                <a:sym typeface="Oswald"/>
              </a:rPr>
              <a:t>Weeks 8-16</a:t>
            </a:r>
            <a:endParaRPr sz="2400">
              <a:solidFill>
                <a:srgbClr val="FF0000"/>
              </a:solidFill>
              <a:latin typeface="Oswald"/>
              <a:ea typeface="Oswald"/>
              <a:cs typeface="Oswald"/>
              <a:sym typeface="Oswald"/>
            </a:endParaRPr>
          </a:p>
        </p:txBody>
      </p:sp>
      <p:sp>
        <p:nvSpPr>
          <p:cNvPr id="397" name="Google Shape;397;p52"/>
          <p:cNvSpPr txBox="1"/>
          <p:nvPr/>
        </p:nvSpPr>
        <p:spPr>
          <a:xfrm>
            <a:off x="189600" y="3908800"/>
            <a:ext cx="2058000" cy="10158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i="1" lang="en" sz="1800">
                <a:solidFill>
                  <a:srgbClr val="FF0000"/>
                </a:solidFill>
                <a:latin typeface="Montserrat"/>
                <a:ea typeface="Montserrat"/>
                <a:cs typeface="Montserrat"/>
                <a:sym typeface="Montserrat"/>
              </a:rPr>
              <a:t>Collect, organize, and interpret data</a:t>
            </a:r>
            <a:endParaRPr i="1" sz="1800">
              <a:solidFill>
                <a:srgbClr val="FF0000"/>
              </a:solidFill>
              <a:latin typeface="Montserrat"/>
              <a:ea typeface="Montserrat"/>
              <a:cs typeface="Montserrat"/>
              <a:sym typeface="Montserrat"/>
            </a:endParaRPr>
          </a:p>
        </p:txBody>
      </p:sp>
      <p:sp>
        <p:nvSpPr>
          <p:cNvPr id="398" name="Google Shape;398;p52"/>
          <p:cNvSpPr txBox="1"/>
          <p:nvPr/>
        </p:nvSpPr>
        <p:spPr>
          <a:xfrm>
            <a:off x="3321750" y="1799875"/>
            <a:ext cx="1116000" cy="9234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2400">
                <a:solidFill>
                  <a:srgbClr val="FF0000"/>
                </a:solidFill>
                <a:latin typeface="Oswald"/>
                <a:ea typeface="Oswald"/>
                <a:cs typeface="Oswald"/>
                <a:sym typeface="Oswald"/>
              </a:rPr>
              <a:t>Weeks 17-22</a:t>
            </a:r>
            <a:endParaRPr sz="2400">
              <a:solidFill>
                <a:srgbClr val="FF0000"/>
              </a:solidFill>
              <a:latin typeface="Oswald"/>
              <a:ea typeface="Oswald"/>
              <a:cs typeface="Oswald"/>
              <a:sym typeface="Oswald"/>
            </a:endParaRPr>
          </a:p>
        </p:txBody>
      </p:sp>
      <p:sp>
        <p:nvSpPr>
          <p:cNvPr id="399" name="Google Shape;399;p52"/>
          <p:cNvSpPr txBox="1"/>
          <p:nvPr/>
        </p:nvSpPr>
        <p:spPr>
          <a:xfrm>
            <a:off x="3620000" y="2569775"/>
            <a:ext cx="2325300" cy="12930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i="1" lang="en" sz="1800">
                <a:solidFill>
                  <a:srgbClr val="FF0000"/>
                </a:solidFill>
                <a:latin typeface="Montserrat"/>
                <a:ea typeface="Montserrat"/>
                <a:cs typeface="Montserrat"/>
                <a:sym typeface="Montserrat"/>
              </a:rPr>
              <a:t>Draw larger conclusions with guidance from experts</a:t>
            </a:r>
            <a:endParaRPr i="1" sz="1800">
              <a:solidFill>
                <a:srgbClr val="FF0000"/>
              </a:solidFill>
              <a:latin typeface="Montserrat"/>
              <a:ea typeface="Montserrat"/>
              <a:cs typeface="Montserrat"/>
              <a:sym typeface="Montserrat"/>
            </a:endParaRPr>
          </a:p>
        </p:txBody>
      </p:sp>
      <p:sp>
        <p:nvSpPr>
          <p:cNvPr id="400" name="Google Shape;400;p52"/>
          <p:cNvSpPr txBox="1"/>
          <p:nvPr/>
        </p:nvSpPr>
        <p:spPr>
          <a:xfrm>
            <a:off x="6886700" y="2342800"/>
            <a:ext cx="1116000" cy="9234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en" sz="2400">
                <a:solidFill>
                  <a:srgbClr val="FF0000"/>
                </a:solidFill>
                <a:latin typeface="Oswald"/>
                <a:ea typeface="Oswald"/>
                <a:cs typeface="Oswald"/>
                <a:sym typeface="Oswald"/>
              </a:rPr>
              <a:t>Weeks 23-24</a:t>
            </a:r>
            <a:endParaRPr sz="2400">
              <a:solidFill>
                <a:srgbClr val="FF0000"/>
              </a:solidFill>
              <a:latin typeface="Oswald"/>
              <a:ea typeface="Oswald"/>
              <a:cs typeface="Oswald"/>
              <a:sym typeface="Oswald"/>
            </a:endParaRPr>
          </a:p>
        </p:txBody>
      </p:sp>
      <p:sp>
        <p:nvSpPr>
          <p:cNvPr id="401" name="Google Shape;401;p52"/>
          <p:cNvSpPr txBox="1"/>
          <p:nvPr/>
        </p:nvSpPr>
        <p:spPr>
          <a:xfrm>
            <a:off x="5372600" y="1655375"/>
            <a:ext cx="2325300" cy="7389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i="1" lang="en" sz="1800">
                <a:solidFill>
                  <a:srgbClr val="FF0000"/>
                </a:solidFill>
                <a:latin typeface="Montserrat"/>
                <a:ea typeface="Montserrat"/>
                <a:cs typeface="Montserrat"/>
                <a:sym typeface="Montserrat"/>
              </a:rPr>
              <a:t>Prepare for final presentation</a:t>
            </a:r>
            <a:endParaRPr i="1" sz="1800">
              <a:solidFill>
                <a:srgbClr val="FF0000"/>
              </a:solidFill>
              <a:latin typeface="Montserrat"/>
              <a:ea typeface="Montserrat"/>
              <a:cs typeface="Montserrat"/>
              <a:sym typeface="Montserrat"/>
            </a:endParaRPr>
          </a:p>
        </p:txBody>
      </p:sp>
      <p:sp>
        <p:nvSpPr>
          <p:cNvPr id="402" name="Google Shape;402;p52"/>
          <p:cNvSpPr txBox="1"/>
          <p:nvPr>
            <p:ph idx="4294967295" type="subTitle"/>
          </p:nvPr>
        </p:nvSpPr>
        <p:spPr>
          <a:xfrm>
            <a:off x="4241750" y="4078150"/>
            <a:ext cx="4587000" cy="6771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r>
              <a:rPr lang="en" sz="3200" u="sng">
                <a:latin typeface="Oswald"/>
                <a:ea typeface="Oswald"/>
                <a:cs typeface="Oswald"/>
                <a:sym typeface="Oswald"/>
              </a:rPr>
              <a:t>Timeline</a:t>
            </a:r>
            <a:endParaRPr sz="3200" u="sng">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40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53"/>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Materials and Budget pt. 1</a:t>
            </a:r>
            <a:endParaRPr/>
          </a:p>
        </p:txBody>
      </p:sp>
      <p:sp>
        <p:nvSpPr>
          <p:cNvPr id="408" name="Google Shape;408;p53"/>
          <p:cNvSpPr txBox="1"/>
          <p:nvPr>
            <p:ph idx="1" type="subTitle"/>
          </p:nvPr>
        </p:nvSpPr>
        <p:spPr>
          <a:xfrm>
            <a:off x="713250" y="1694775"/>
            <a:ext cx="4929000" cy="12930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sz="2400"/>
              <a:t>Raspberry Pi as trail camera</a:t>
            </a:r>
            <a:endParaRPr sz="2400"/>
          </a:p>
          <a:p>
            <a:pPr indent="-381000" lvl="0" marL="457200" rtl="0" algn="l">
              <a:spcBef>
                <a:spcPts val="0"/>
              </a:spcBef>
              <a:spcAft>
                <a:spcPts val="0"/>
              </a:spcAft>
              <a:buSzPts val="2400"/>
              <a:buChar char="-"/>
            </a:pPr>
            <a:r>
              <a:rPr lang="en" sz="2400"/>
              <a:t>24/7</a:t>
            </a:r>
            <a:endParaRPr sz="2400"/>
          </a:p>
          <a:p>
            <a:pPr indent="-381000" lvl="0" marL="457200" rtl="0" algn="l">
              <a:spcBef>
                <a:spcPts val="0"/>
              </a:spcBef>
              <a:spcAft>
                <a:spcPts val="0"/>
              </a:spcAft>
              <a:buSzPts val="2400"/>
              <a:buChar char="-"/>
            </a:pPr>
            <a:r>
              <a:rPr lang="en" sz="2400"/>
              <a:t>Constant video feed</a:t>
            </a:r>
            <a:endParaRPr sz="2400"/>
          </a:p>
        </p:txBody>
      </p:sp>
      <p:sp>
        <p:nvSpPr>
          <p:cNvPr id="409" name="Google Shape;409;p53"/>
          <p:cNvSpPr txBox="1"/>
          <p:nvPr>
            <p:ph idx="2" type="subTitle"/>
          </p:nvPr>
        </p:nvSpPr>
        <p:spPr>
          <a:xfrm>
            <a:off x="3627775" y="2717949"/>
            <a:ext cx="4929000" cy="20319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r>
              <a:rPr lang="en" sz="2000"/>
              <a:t>3D Printer, Laser Cutter, Paper </a:t>
            </a:r>
            <a:r>
              <a:rPr lang="en" sz="2000"/>
              <a:t>Printer</a:t>
            </a:r>
            <a:r>
              <a:rPr lang="en" sz="2000"/>
              <a:t> </a:t>
            </a:r>
            <a:endParaRPr sz="2000"/>
          </a:p>
          <a:p>
            <a:pPr indent="0" lvl="0" marL="0" rtl="0" algn="r">
              <a:spcBef>
                <a:spcPts val="0"/>
              </a:spcBef>
              <a:spcAft>
                <a:spcPts val="0"/>
              </a:spcAft>
              <a:buNone/>
            </a:pPr>
            <a:r>
              <a:rPr lang="en" sz="2000"/>
              <a:t>Raspberry Pi (Pico v. Zero) </a:t>
            </a:r>
            <a:endParaRPr sz="2000"/>
          </a:p>
          <a:p>
            <a:pPr indent="0" lvl="0" marL="0" rtl="0" algn="r">
              <a:spcBef>
                <a:spcPts val="0"/>
              </a:spcBef>
              <a:spcAft>
                <a:spcPts val="0"/>
              </a:spcAft>
              <a:buNone/>
            </a:pPr>
            <a:r>
              <a:rPr lang="en" sz="2000"/>
              <a:t>Camera Modules </a:t>
            </a:r>
            <a:endParaRPr sz="2000"/>
          </a:p>
          <a:p>
            <a:pPr indent="0" lvl="0" marL="0" rtl="0" algn="r">
              <a:spcBef>
                <a:spcPts val="0"/>
              </a:spcBef>
              <a:spcAft>
                <a:spcPts val="0"/>
              </a:spcAft>
              <a:buNone/>
            </a:pPr>
            <a:r>
              <a:rPr lang="en" sz="2000"/>
              <a:t>Battery Harnesses and Batteries </a:t>
            </a:r>
            <a:endParaRPr sz="2000"/>
          </a:p>
          <a:p>
            <a:pPr indent="0" lvl="0" marL="0" rtl="0" algn="r">
              <a:spcBef>
                <a:spcPts val="0"/>
              </a:spcBef>
              <a:spcAft>
                <a:spcPts val="0"/>
              </a:spcAft>
              <a:buNone/>
            </a:pPr>
            <a:r>
              <a:rPr lang="en" sz="2000"/>
              <a:t>IR Sensors </a:t>
            </a:r>
            <a:endParaRPr sz="2000"/>
          </a:p>
        </p:txBody>
      </p:sp>
      <p:sp>
        <p:nvSpPr>
          <p:cNvPr id="410" name="Google Shape;410;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1" name="Google Shape;411;p53"/>
          <p:cNvSpPr/>
          <p:nvPr/>
        </p:nvSpPr>
        <p:spPr>
          <a:xfrm>
            <a:off x="0" y="1503950"/>
            <a:ext cx="9161550" cy="3659600"/>
          </a:xfrm>
          <a:custGeom>
            <a:rect b="b" l="l" r="r" t="t"/>
            <a:pathLst>
              <a:path extrusionOk="0" h="146384" w="366462">
                <a:moveTo>
                  <a:pt x="0" y="146384"/>
                </a:moveTo>
                <a:cubicBezTo>
                  <a:pt x="10316" y="137359"/>
                  <a:pt x="16073" y="121644"/>
                  <a:pt x="29076" y="117308"/>
                </a:cubicBezTo>
                <a:cubicBezTo>
                  <a:pt x="54776" y="108739"/>
                  <a:pt x="86558" y="121721"/>
                  <a:pt x="109788" y="107783"/>
                </a:cubicBezTo>
                <a:cubicBezTo>
                  <a:pt x="117499" y="103156"/>
                  <a:pt x="122881" y="95429"/>
                  <a:pt x="129841" y="89735"/>
                </a:cubicBezTo>
                <a:cubicBezTo>
                  <a:pt x="138651" y="82527"/>
                  <a:pt x="148798" y="76566"/>
                  <a:pt x="155909" y="67678"/>
                </a:cubicBezTo>
                <a:cubicBezTo>
                  <a:pt x="161418" y="60792"/>
                  <a:pt x="162433" y="51003"/>
                  <a:pt x="167941" y="44116"/>
                </a:cubicBezTo>
                <a:cubicBezTo>
                  <a:pt x="174300" y="36165"/>
                  <a:pt x="186137" y="34552"/>
                  <a:pt x="196014" y="32084"/>
                </a:cubicBezTo>
                <a:cubicBezTo>
                  <a:pt x="197482" y="31717"/>
                  <a:pt x="195034" y="29007"/>
                  <a:pt x="195513" y="27572"/>
                </a:cubicBezTo>
                <a:cubicBezTo>
                  <a:pt x="196201" y="25511"/>
                  <a:pt x="199399" y="25492"/>
                  <a:pt x="201529" y="25066"/>
                </a:cubicBezTo>
                <a:cubicBezTo>
                  <a:pt x="214541" y="22466"/>
                  <a:pt x="228044" y="26896"/>
                  <a:pt x="241133" y="29076"/>
                </a:cubicBezTo>
                <a:cubicBezTo>
                  <a:pt x="254007" y="31220"/>
                  <a:pt x="267218" y="32010"/>
                  <a:pt x="280236" y="31081"/>
                </a:cubicBezTo>
                <a:cubicBezTo>
                  <a:pt x="294733" y="30046"/>
                  <a:pt x="308845" y="24547"/>
                  <a:pt x="321845" y="18047"/>
                </a:cubicBezTo>
                <a:cubicBezTo>
                  <a:pt x="336194" y="10872"/>
                  <a:pt x="352110" y="7169"/>
                  <a:pt x="366462" y="0"/>
                </a:cubicBezTo>
              </a:path>
            </a:pathLst>
          </a:custGeom>
          <a:noFill/>
          <a:ln cap="flat" cmpd="sng" w="38100">
            <a:solidFill>
              <a:schemeClr val="dk2"/>
            </a:solidFill>
            <a:prstDash val="solid"/>
            <a:round/>
            <a:headEnd len="med" w="med" type="none"/>
            <a:tailEnd len="med" w="med" type="none"/>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54"/>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Materials and Budget pt. 2</a:t>
            </a:r>
            <a:endParaRPr/>
          </a:p>
        </p:txBody>
      </p:sp>
      <p:sp>
        <p:nvSpPr>
          <p:cNvPr id="417" name="Google Shape;417;p54"/>
          <p:cNvSpPr txBox="1"/>
          <p:nvPr>
            <p:ph idx="1" type="subTitle"/>
          </p:nvPr>
        </p:nvSpPr>
        <p:spPr>
          <a:xfrm>
            <a:off x="3884050" y="1694800"/>
            <a:ext cx="4929000" cy="554100"/>
          </a:xfrm>
          <a:prstGeom prst="rect">
            <a:avLst/>
          </a:prstGeom>
        </p:spPr>
        <p:txBody>
          <a:bodyPr anchorCtr="0" anchor="ctr" bIns="91425" lIns="91425" spcFirstLastPara="1" rIns="91425" wrap="square" tIns="91425">
            <a:spAutoFit/>
          </a:bodyPr>
          <a:lstStyle/>
          <a:p>
            <a:pPr indent="0" lvl="0" marL="0" rtl="0" algn="r">
              <a:spcBef>
                <a:spcPts val="0"/>
              </a:spcBef>
              <a:spcAft>
                <a:spcPts val="0"/>
              </a:spcAft>
              <a:buNone/>
            </a:pPr>
            <a:r>
              <a:rPr lang="en" sz="2400"/>
              <a:t>Some sensors available from Link Lab</a:t>
            </a:r>
            <a:endParaRPr sz="2400"/>
          </a:p>
        </p:txBody>
      </p:sp>
      <p:sp>
        <p:nvSpPr>
          <p:cNvPr id="418" name="Google Shape;418;p54"/>
          <p:cNvSpPr txBox="1"/>
          <p:nvPr>
            <p:ph idx="2" type="subTitle"/>
          </p:nvPr>
        </p:nvSpPr>
        <p:spPr>
          <a:xfrm>
            <a:off x="713250" y="2571749"/>
            <a:ext cx="4929000" cy="17238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2000"/>
              <a:t>Force Sensitive Resistor </a:t>
            </a:r>
            <a:endParaRPr sz="2000"/>
          </a:p>
          <a:p>
            <a:pPr indent="0" lvl="0" marL="0" rtl="0" algn="l">
              <a:spcBef>
                <a:spcPts val="0"/>
              </a:spcBef>
              <a:spcAft>
                <a:spcPts val="0"/>
              </a:spcAft>
              <a:buClr>
                <a:schemeClr val="dk1"/>
              </a:buClr>
              <a:buSzPts val="1100"/>
              <a:buFont typeface="Arial"/>
              <a:buNone/>
            </a:pPr>
            <a:r>
              <a:rPr lang="en" sz="2000"/>
              <a:t>Pressure Sensor </a:t>
            </a:r>
            <a:endParaRPr sz="2000"/>
          </a:p>
          <a:p>
            <a:pPr indent="0" lvl="0" marL="0" rtl="0" algn="l">
              <a:spcBef>
                <a:spcPts val="0"/>
              </a:spcBef>
              <a:spcAft>
                <a:spcPts val="0"/>
              </a:spcAft>
              <a:buClr>
                <a:schemeClr val="dk1"/>
              </a:buClr>
              <a:buSzPts val="1100"/>
              <a:buFont typeface="Arial"/>
              <a:buNone/>
            </a:pPr>
            <a:r>
              <a:rPr lang="en" sz="2000"/>
              <a:t>Casing for Force Sensitive/Resistor </a:t>
            </a:r>
            <a:endParaRPr sz="2000"/>
          </a:p>
          <a:p>
            <a:pPr indent="0" lvl="0" marL="0" rtl="0" algn="l">
              <a:spcBef>
                <a:spcPts val="0"/>
              </a:spcBef>
              <a:spcAft>
                <a:spcPts val="0"/>
              </a:spcAft>
              <a:buClr>
                <a:schemeClr val="dk1"/>
              </a:buClr>
              <a:buSzPts val="1100"/>
              <a:buFont typeface="Arial"/>
              <a:buNone/>
            </a:pPr>
            <a:r>
              <a:rPr lang="en" sz="2000"/>
              <a:t>Trail Camera </a:t>
            </a:r>
            <a:endParaRPr sz="2000"/>
          </a:p>
          <a:p>
            <a:pPr indent="0" lvl="0" marL="0" rtl="0" algn="l">
              <a:spcBef>
                <a:spcPts val="0"/>
              </a:spcBef>
              <a:spcAft>
                <a:spcPts val="0"/>
              </a:spcAft>
              <a:buNone/>
            </a:pPr>
            <a:r>
              <a:rPr lang="en" sz="2000"/>
              <a:t>Additional Sensors Beyond Lab Stock</a:t>
            </a:r>
            <a:endParaRPr sz="2000"/>
          </a:p>
        </p:txBody>
      </p:sp>
      <p:sp>
        <p:nvSpPr>
          <p:cNvPr id="419" name="Google Shape;419;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20" name="Google Shape;420;p54"/>
          <p:cNvSpPr/>
          <p:nvPr/>
        </p:nvSpPr>
        <p:spPr>
          <a:xfrm>
            <a:off x="12525" y="1459567"/>
            <a:ext cx="9149025" cy="3064150"/>
          </a:xfrm>
          <a:custGeom>
            <a:rect b="b" l="l" r="r" t="t"/>
            <a:pathLst>
              <a:path extrusionOk="0" h="122566" w="365961">
                <a:moveTo>
                  <a:pt x="0" y="4783"/>
                </a:moveTo>
                <a:cubicBezTo>
                  <a:pt x="10060" y="3104"/>
                  <a:pt x="24461" y="-4379"/>
                  <a:pt x="30581" y="3780"/>
                </a:cubicBezTo>
                <a:cubicBezTo>
                  <a:pt x="35003" y="9675"/>
                  <a:pt x="32085" y="18468"/>
                  <a:pt x="32085" y="25838"/>
                </a:cubicBezTo>
                <a:cubicBezTo>
                  <a:pt x="32085" y="27905"/>
                  <a:pt x="31583" y="31353"/>
                  <a:pt x="33588" y="31854"/>
                </a:cubicBezTo>
                <a:cubicBezTo>
                  <a:pt x="62111" y="38981"/>
                  <a:pt x="91486" y="10051"/>
                  <a:pt x="120316" y="15812"/>
                </a:cubicBezTo>
                <a:cubicBezTo>
                  <a:pt x="132399" y="18227"/>
                  <a:pt x="142952" y="25860"/>
                  <a:pt x="154907" y="28846"/>
                </a:cubicBezTo>
                <a:cubicBezTo>
                  <a:pt x="161578" y="30512"/>
                  <a:pt x="168594" y="33008"/>
                  <a:pt x="173456" y="37870"/>
                </a:cubicBezTo>
                <a:cubicBezTo>
                  <a:pt x="178138" y="42552"/>
                  <a:pt x="184021" y="46108"/>
                  <a:pt x="187994" y="51405"/>
                </a:cubicBezTo>
                <a:cubicBezTo>
                  <a:pt x="190051" y="54148"/>
                  <a:pt x="191630" y="58362"/>
                  <a:pt x="195012" y="58925"/>
                </a:cubicBezTo>
                <a:cubicBezTo>
                  <a:pt x="221735" y="63376"/>
                  <a:pt x="248633" y="49400"/>
                  <a:pt x="275724" y="49400"/>
                </a:cubicBezTo>
                <a:cubicBezTo>
                  <a:pt x="282927" y="49400"/>
                  <a:pt x="292186" y="45812"/>
                  <a:pt x="297281" y="50904"/>
                </a:cubicBezTo>
                <a:cubicBezTo>
                  <a:pt x="304259" y="57877"/>
                  <a:pt x="303254" y="73506"/>
                  <a:pt x="296278" y="80481"/>
                </a:cubicBezTo>
                <a:cubicBezTo>
                  <a:pt x="290476" y="86281"/>
                  <a:pt x="281523" y="88215"/>
                  <a:pt x="275724" y="94017"/>
                </a:cubicBezTo>
                <a:cubicBezTo>
                  <a:pt x="271854" y="97889"/>
                  <a:pt x="268931" y="105679"/>
                  <a:pt x="272215" y="110059"/>
                </a:cubicBezTo>
                <a:cubicBezTo>
                  <a:pt x="278343" y="118232"/>
                  <a:pt x="291775" y="116077"/>
                  <a:pt x="301792" y="118080"/>
                </a:cubicBezTo>
                <a:cubicBezTo>
                  <a:pt x="322772" y="122274"/>
                  <a:pt x="346828" y="126152"/>
                  <a:pt x="365961" y="116576"/>
                </a:cubicBezTo>
              </a:path>
            </a:pathLst>
          </a:custGeom>
          <a:noFill/>
          <a:ln cap="flat" cmpd="sng" w="38100">
            <a:solidFill>
              <a:schemeClr val="dk2"/>
            </a:solidFill>
            <a:prstDash val="solid"/>
            <a:round/>
            <a:headEnd len="med" w="med" type="none"/>
            <a:tailEnd len="med" w="med" type="none"/>
          </a:ln>
        </p:spPr>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55"/>
          <p:cNvSpPr txBox="1"/>
          <p:nvPr>
            <p:ph idx="1" type="subTitle"/>
          </p:nvPr>
        </p:nvSpPr>
        <p:spPr>
          <a:xfrm>
            <a:off x="1294125" y="3302749"/>
            <a:ext cx="4968000" cy="45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Deliverables</a:t>
            </a:r>
            <a:endParaRPr/>
          </a:p>
        </p:txBody>
      </p:sp>
      <p:sp>
        <p:nvSpPr>
          <p:cNvPr id="426" name="Google Shape;426;p55"/>
          <p:cNvSpPr txBox="1"/>
          <p:nvPr>
            <p:ph idx="2" type="subTitle"/>
          </p:nvPr>
        </p:nvSpPr>
        <p:spPr>
          <a:xfrm>
            <a:off x="1294125" y="2061638"/>
            <a:ext cx="4968000" cy="124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P</a:t>
            </a:r>
            <a:r>
              <a:rPr lang="en"/>
              <a:t>atterns,</a:t>
            </a:r>
            <a:endParaRPr/>
          </a:p>
          <a:p>
            <a:pPr indent="0" lvl="0" marL="0" rtl="0" algn="l">
              <a:spcBef>
                <a:spcPts val="0"/>
              </a:spcBef>
              <a:spcAft>
                <a:spcPts val="0"/>
              </a:spcAft>
              <a:buNone/>
            </a:pPr>
            <a:r>
              <a:rPr b="1" lang="en"/>
              <a:t>O</a:t>
            </a:r>
            <a:r>
              <a:rPr lang="en"/>
              <a:t>rganized and Visualized Data, &amp;</a:t>
            </a:r>
            <a:endParaRPr/>
          </a:p>
          <a:p>
            <a:pPr indent="0" lvl="0" marL="0" rtl="0" algn="l">
              <a:spcBef>
                <a:spcPts val="0"/>
              </a:spcBef>
              <a:spcAft>
                <a:spcPts val="0"/>
              </a:spcAft>
              <a:buNone/>
            </a:pPr>
            <a:r>
              <a:rPr b="1" lang="en"/>
              <a:t>o</a:t>
            </a:r>
            <a:r>
              <a:rPr lang="en"/>
              <a:t>f course, a</a:t>
            </a:r>
            <a:endParaRPr/>
          </a:p>
          <a:p>
            <a:pPr indent="0" lvl="0" marL="0" rtl="0" algn="l">
              <a:spcBef>
                <a:spcPts val="0"/>
              </a:spcBef>
              <a:spcAft>
                <a:spcPts val="0"/>
              </a:spcAft>
              <a:buNone/>
            </a:pPr>
            <a:r>
              <a:rPr b="1" lang="en"/>
              <a:t>R</a:t>
            </a:r>
            <a:r>
              <a:rPr lang="en"/>
              <a:t>eview of Methodology</a:t>
            </a:r>
            <a:endParaRPr/>
          </a:p>
        </p:txBody>
      </p:sp>
      <p:sp>
        <p:nvSpPr>
          <p:cNvPr id="427" name="Google Shape;427;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56"/>
          <p:cNvSpPr txBox="1"/>
          <p:nvPr>
            <p:ph type="title"/>
          </p:nvPr>
        </p:nvSpPr>
        <p:spPr>
          <a:xfrm>
            <a:off x="1055250" y="1307100"/>
            <a:ext cx="70335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 </a:t>
            </a:r>
            <a:r>
              <a:rPr lang="en">
                <a:solidFill>
                  <a:srgbClr val="FF0000"/>
                </a:solidFill>
              </a:rPr>
              <a:t>&amp;</a:t>
            </a:r>
            <a:r>
              <a:rPr lang="en"/>
              <a:t> A</a:t>
            </a:r>
            <a:endParaRPr/>
          </a:p>
        </p:txBody>
      </p:sp>
      <p:sp>
        <p:nvSpPr>
          <p:cNvPr id="433" name="Google Shape;433;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3"/>
          <p:cNvSpPr txBox="1"/>
          <p:nvPr>
            <p:ph type="ctrTitle"/>
          </p:nvPr>
        </p:nvSpPr>
        <p:spPr>
          <a:xfrm>
            <a:off x="288900" y="909300"/>
            <a:ext cx="5730900" cy="2031900"/>
          </a:xfrm>
          <a:prstGeom prst="rect">
            <a:avLst/>
          </a:prstGeom>
        </p:spPr>
        <p:txBody>
          <a:bodyPr anchorCtr="0" anchor="ctr" bIns="91425" lIns="91425" spcFirstLastPara="1" rIns="91425" wrap="square" tIns="91425">
            <a:spAutoFit/>
          </a:bodyPr>
          <a:lstStyle/>
          <a:p>
            <a:pPr indent="0" lvl="0" marL="0" marR="292768" rtl="0" algn="r">
              <a:spcBef>
                <a:spcPts val="0"/>
              </a:spcBef>
              <a:spcAft>
                <a:spcPts val="0"/>
              </a:spcAft>
              <a:buNone/>
            </a:pPr>
            <a:r>
              <a:rPr lang="en"/>
              <a:t>Multi-Use </a:t>
            </a:r>
            <a:endParaRPr/>
          </a:p>
          <a:p>
            <a:pPr indent="0" lvl="0" marL="0" marR="292768" rtl="0" algn="r">
              <a:spcBef>
                <a:spcPts val="0"/>
              </a:spcBef>
              <a:spcAft>
                <a:spcPts val="0"/>
              </a:spcAft>
              <a:buNone/>
            </a:pPr>
            <a:r>
              <a:rPr lang="en"/>
              <a:t>Trails</a:t>
            </a:r>
            <a:endParaRPr/>
          </a:p>
        </p:txBody>
      </p:sp>
      <p:sp>
        <p:nvSpPr>
          <p:cNvPr id="303" name="Google Shape;303;p43"/>
          <p:cNvSpPr txBox="1"/>
          <p:nvPr>
            <p:ph idx="1" type="subTitle"/>
          </p:nvPr>
        </p:nvSpPr>
        <p:spPr>
          <a:xfrm>
            <a:off x="288750" y="2941200"/>
            <a:ext cx="5730900" cy="1293000"/>
          </a:xfrm>
          <a:prstGeom prst="rect">
            <a:avLst/>
          </a:prstGeom>
        </p:spPr>
        <p:txBody>
          <a:bodyPr anchorCtr="0" anchor="ctr" bIns="91425" lIns="91425" spcFirstLastPara="1" rIns="91425" wrap="square" tIns="91425">
            <a:spAutoFit/>
          </a:bodyPr>
          <a:lstStyle/>
          <a:p>
            <a:pPr indent="0" lvl="0" marL="228600" rtl="0" algn="l">
              <a:spcBef>
                <a:spcPts val="0"/>
              </a:spcBef>
              <a:spcAft>
                <a:spcPts val="0"/>
              </a:spcAft>
              <a:buNone/>
            </a:pPr>
            <a:r>
              <a:rPr lang="en" sz="1800"/>
              <a:t>Logan Martin and Emma Heisig</a:t>
            </a:r>
            <a:endParaRPr sz="1800"/>
          </a:p>
          <a:p>
            <a:pPr indent="0" lvl="0" marL="228600" rtl="0" algn="l">
              <a:spcBef>
                <a:spcPts val="0"/>
              </a:spcBef>
              <a:spcAft>
                <a:spcPts val="0"/>
              </a:spcAft>
              <a:buNone/>
            </a:pPr>
            <a:r>
              <a:rPr lang="en" sz="1800"/>
              <a:t>Mr. Matthew Miller</a:t>
            </a:r>
            <a:endParaRPr sz="1800"/>
          </a:p>
          <a:p>
            <a:pPr indent="0" lvl="0" marL="228600" rtl="0" algn="l">
              <a:spcBef>
                <a:spcPts val="0"/>
              </a:spcBef>
              <a:spcAft>
                <a:spcPts val="0"/>
              </a:spcAft>
              <a:buNone/>
            </a:pPr>
            <a:r>
              <a:rPr lang="en" sz="1800">
                <a:solidFill>
                  <a:srgbClr val="FF0000"/>
                </a:solidFill>
              </a:rPr>
              <a:t>Engineering Capstone DE</a:t>
            </a:r>
            <a:endParaRPr sz="1800">
              <a:solidFill>
                <a:srgbClr val="FF0000"/>
              </a:solidFill>
            </a:endParaRPr>
          </a:p>
          <a:p>
            <a:pPr indent="0" lvl="0" marL="228600" rtl="0" algn="l">
              <a:spcBef>
                <a:spcPts val="0"/>
              </a:spcBef>
              <a:spcAft>
                <a:spcPts val="0"/>
              </a:spcAft>
              <a:buNone/>
            </a:pPr>
            <a:r>
              <a:rPr lang="en" sz="1800"/>
              <a:t>2 October 2023</a:t>
            </a:r>
            <a:endParaRPr sz="1800"/>
          </a:p>
        </p:txBody>
      </p:sp>
      <p:pic>
        <p:nvPicPr>
          <p:cNvPr id="304" name="Google Shape;304;p43"/>
          <p:cNvPicPr preferRelativeResize="0"/>
          <p:nvPr/>
        </p:nvPicPr>
        <p:blipFill rotWithShape="1">
          <a:blip r:embed="rId3">
            <a:alphaModFix/>
          </a:blip>
          <a:srcRect b="5180" l="65840" r="2897" t="5189"/>
          <a:stretch/>
        </p:blipFill>
        <p:spPr>
          <a:xfrm>
            <a:off x="6019800" y="266700"/>
            <a:ext cx="2857498" cy="4610100"/>
          </a:xfrm>
          <a:prstGeom prst="rect">
            <a:avLst/>
          </a:prstGeom>
          <a:noFill/>
          <a:ln>
            <a:noFill/>
          </a:ln>
        </p:spPr>
      </p:pic>
      <p:sp>
        <p:nvSpPr>
          <p:cNvPr id="305" name="Google Shape;305;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4"/>
          <p:cNvSpPr txBox="1"/>
          <p:nvPr>
            <p:ph type="title"/>
          </p:nvPr>
        </p:nvSpPr>
        <p:spPr>
          <a:xfrm>
            <a:off x="1388100" y="626100"/>
            <a:ext cx="6367800" cy="389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040"/>
              <a:t>Lack of, or outdated, data on how Multi-Use Trails, specifically </a:t>
            </a:r>
            <a:r>
              <a:rPr lang="en" sz="4040"/>
              <a:t>Triangle Trails</a:t>
            </a:r>
            <a:r>
              <a:rPr lang="en" sz="4040"/>
              <a:t>, impact the CHS community.</a:t>
            </a:r>
            <a:endParaRPr sz="4040"/>
          </a:p>
        </p:txBody>
      </p:sp>
      <p:sp>
        <p:nvSpPr>
          <p:cNvPr id="311" name="Google Shape;311;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12" name="Google Shape;312;p44"/>
          <p:cNvSpPr/>
          <p:nvPr/>
        </p:nvSpPr>
        <p:spPr>
          <a:xfrm>
            <a:off x="1313663" y="188022"/>
            <a:ext cx="6516687" cy="438081"/>
          </a:xfrm>
          <a:prstGeom prst="rect">
            <a:avLst/>
          </a:prstGeom>
        </p:spPr>
        <p:txBody>
          <a:bodyPr>
            <a:prstTxWarp prst="textPlain"/>
          </a:bodyPr>
          <a:lstStyle/>
          <a:p>
            <a:pPr lvl="0" algn="ctr"/>
            <a:r>
              <a:rPr b="0" i="0">
                <a:ln cap="flat" cmpd="sng" w="19050">
                  <a:solidFill>
                    <a:srgbClr val="FF0000"/>
                  </a:solidFill>
                  <a:prstDash val="solid"/>
                  <a:round/>
                  <a:headEnd len="sm" w="sm" type="none"/>
                  <a:tailEnd len="sm" w="sm" type="none"/>
                </a:ln>
                <a:noFill/>
                <a:latin typeface="Oswald"/>
              </a:rPr>
              <a:t>~PROBLEM~PROBLEM~PROBLEM~</a:t>
            </a:r>
          </a:p>
        </p:txBody>
      </p:sp>
      <p:sp>
        <p:nvSpPr>
          <p:cNvPr id="313" name="Google Shape;313;p44"/>
          <p:cNvSpPr/>
          <p:nvPr/>
        </p:nvSpPr>
        <p:spPr>
          <a:xfrm>
            <a:off x="1313650" y="4517397"/>
            <a:ext cx="6516687" cy="438081"/>
          </a:xfrm>
          <a:prstGeom prst="rect">
            <a:avLst/>
          </a:prstGeom>
        </p:spPr>
        <p:txBody>
          <a:bodyPr>
            <a:prstTxWarp prst="textPlain"/>
          </a:bodyPr>
          <a:lstStyle/>
          <a:p>
            <a:pPr lvl="0" algn="ctr"/>
            <a:r>
              <a:rPr b="0" i="0">
                <a:ln cap="flat" cmpd="sng" w="19050">
                  <a:solidFill>
                    <a:srgbClr val="FF0000"/>
                  </a:solidFill>
                  <a:prstDash val="solid"/>
                  <a:round/>
                  <a:headEnd len="sm" w="sm" type="none"/>
                  <a:tailEnd len="sm" w="sm" type="none"/>
                </a:ln>
                <a:noFill/>
                <a:latin typeface="Oswald"/>
              </a:rPr>
              <a:t>~PROBLEM~PROBLEM~PROBLEM~</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5"/>
          <p:cNvSpPr txBox="1"/>
          <p:nvPr>
            <p:ph type="title"/>
          </p:nvPr>
        </p:nvSpPr>
        <p:spPr>
          <a:xfrm>
            <a:off x="2002350" y="715263"/>
            <a:ext cx="5139300" cy="92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319" name="Google Shape;319;p45"/>
          <p:cNvSpPr txBox="1"/>
          <p:nvPr>
            <p:ph idx="2" type="title"/>
          </p:nvPr>
        </p:nvSpPr>
        <p:spPr>
          <a:xfrm>
            <a:off x="2305499" y="2895675"/>
            <a:ext cx="4533000" cy="9234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a:t>Opinion’s </a:t>
            </a:r>
            <a:r>
              <a:rPr lang="en">
                <a:latin typeface="Montserrat"/>
                <a:ea typeface="Montserrat"/>
                <a:cs typeface="Montserrat"/>
                <a:sym typeface="Montserrat"/>
              </a:rPr>
              <a:t>&amp; </a:t>
            </a:r>
            <a:r>
              <a:rPr lang="en"/>
              <a:t>Usage</a:t>
            </a:r>
            <a:endParaRPr>
              <a:latin typeface="Montserrat"/>
              <a:ea typeface="Montserrat"/>
              <a:cs typeface="Montserrat"/>
              <a:sym typeface="Montserrat"/>
            </a:endParaRPr>
          </a:p>
        </p:txBody>
      </p:sp>
      <p:sp>
        <p:nvSpPr>
          <p:cNvPr id="320" name="Google Shape;320;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21" name="Google Shape;321;p45"/>
          <p:cNvSpPr txBox="1"/>
          <p:nvPr>
            <p:ph type="title"/>
          </p:nvPr>
        </p:nvSpPr>
        <p:spPr>
          <a:xfrm>
            <a:off x="2002350" y="1636563"/>
            <a:ext cx="5139300" cy="5541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sz="2400">
                <a:latin typeface="Montserrat"/>
                <a:ea typeface="Montserrat"/>
                <a:cs typeface="Montserrat"/>
                <a:sym typeface="Montserrat"/>
              </a:rPr>
              <a:t>Collect data on people’s</a:t>
            </a:r>
            <a:endParaRPr sz="2400">
              <a:latin typeface="Montserrat"/>
              <a:ea typeface="Montserrat"/>
              <a:cs typeface="Montserrat"/>
              <a:sym typeface="Montserrat"/>
            </a:endParaRPr>
          </a:p>
        </p:txBody>
      </p:sp>
      <p:cxnSp>
        <p:nvCxnSpPr>
          <p:cNvPr id="322" name="Google Shape;322;p45"/>
          <p:cNvCxnSpPr>
            <a:stCxn id="321" idx="2"/>
          </p:cNvCxnSpPr>
          <p:nvPr/>
        </p:nvCxnSpPr>
        <p:spPr>
          <a:xfrm flipH="1">
            <a:off x="3633600" y="2190663"/>
            <a:ext cx="938400" cy="792900"/>
          </a:xfrm>
          <a:prstGeom prst="straightConnector1">
            <a:avLst/>
          </a:prstGeom>
          <a:noFill/>
          <a:ln cap="flat" cmpd="sng" w="76200">
            <a:solidFill>
              <a:schemeClr val="dk2"/>
            </a:solidFill>
            <a:prstDash val="solid"/>
            <a:round/>
            <a:headEnd len="med" w="med" type="none"/>
            <a:tailEnd len="med" w="med" type="triangle"/>
          </a:ln>
        </p:spPr>
      </p:cxnSp>
      <p:cxnSp>
        <p:nvCxnSpPr>
          <p:cNvPr id="323" name="Google Shape;323;p45"/>
          <p:cNvCxnSpPr/>
          <p:nvPr/>
        </p:nvCxnSpPr>
        <p:spPr>
          <a:xfrm>
            <a:off x="4572000" y="2190663"/>
            <a:ext cx="938400" cy="792900"/>
          </a:xfrm>
          <a:prstGeom prst="straightConnector1">
            <a:avLst/>
          </a:prstGeom>
          <a:noFill/>
          <a:ln cap="flat" cmpd="sng" w="76200">
            <a:solidFill>
              <a:schemeClr val="dk2"/>
            </a:solidFill>
            <a:prstDash val="solid"/>
            <a:round/>
            <a:headEnd len="med" w="med" type="none"/>
            <a:tailEnd len="med" w="med" type="triangle"/>
          </a:ln>
        </p:spPr>
      </p:cxnSp>
      <p:sp>
        <p:nvSpPr>
          <p:cNvPr id="324" name="Google Shape;324;p45"/>
          <p:cNvSpPr/>
          <p:nvPr/>
        </p:nvSpPr>
        <p:spPr>
          <a:xfrm>
            <a:off x="4545900" y="2161575"/>
            <a:ext cx="52200" cy="291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325" name="Google Shape;325;p45"/>
          <p:cNvSpPr txBox="1"/>
          <p:nvPr>
            <p:ph type="title"/>
          </p:nvPr>
        </p:nvSpPr>
        <p:spPr>
          <a:xfrm>
            <a:off x="2002350" y="3819063"/>
            <a:ext cx="5139300" cy="8157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en" sz="2900">
                <a:latin typeface="Montserrat"/>
                <a:ea typeface="Montserrat"/>
                <a:cs typeface="Montserrat"/>
                <a:sym typeface="Montserrat"/>
              </a:rPr>
              <a:t>o</a:t>
            </a:r>
            <a:r>
              <a:rPr lang="en" sz="2900">
                <a:latin typeface="Montserrat"/>
                <a:ea typeface="Montserrat"/>
                <a:cs typeface="Montserrat"/>
                <a:sym typeface="Montserrat"/>
              </a:rPr>
              <a:t>f </a:t>
            </a:r>
            <a:r>
              <a:rPr lang="en" sz="2900">
                <a:solidFill>
                  <a:srgbClr val="FF0000"/>
                </a:solidFill>
                <a:latin typeface="Montserrat"/>
                <a:ea typeface="Montserrat"/>
                <a:cs typeface="Montserrat"/>
                <a:sym typeface="Montserrat"/>
              </a:rPr>
              <a:t>Tri</a:t>
            </a:r>
            <a:r>
              <a:rPr lang="en" sz="4100">
                <a:solidFill>
                  <a:srgbClr val="FF0000"/>
                </a:solidFill>
                <a:latin typeface="Montserrat"/>
                <a:ea typeface="Montserrat"/>
                <a:cs typeface="Montserrat"/>
                <a:sym typeface="Montserrat"/>
              </a:rPr>
              <a:t>△</a:t>
            </a:r>
            <a:r>
              <a:rPr lang="en" sz="2900">
                <a:solidFill>
                  <a:srgbClr val="FF0000"/>
                </a:solidFill>
                <a:latin typeface="Montserrat"/>
                <a:ea typeface="Montserrat"/>
                <a:cs typeface="Montserrat"/>
                <a:sym typeface="Montserrat"/>
              </a:rPr>
              <a:t>ngle Tr</a:t>
            </a:r>
            <a:r>
              <a:rPr lang="en" sz="4100">
                <a:solidFill>
                  <a:srgbClr val="FF0000"/>
                </a:solidFill>
                <a:latin typeface="Montserrat"/>
                <a:ea typeface="Montserrat"/>
                <a:cs typeface="Montserrat"/>
                <a:sym typeface="Montserrat"/>
              </a:rPr>
              <a:t>△</a:t>
            </a:r>
            <a:r>
              <a:rPr lang="en" sz="2900">
                <a:solidFill>
                  <a:srgbClr val="FF0000"/>
                </a:solidFill>
                <a:latin typeface="Montserrat"/>
                <a:ea typeface="Montserrat"/>
                <a:cs typeface="Montserrat"/>
                <a:sym typeface="Montserrat"/>
              </a:rPr>
              <a:t>ils</a:t>
            </a:r>
            <a:endParaRPr sz="2900">
              <a:solidFill>
                <a:srgbClr val="FF0000"/>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6"/>
          <p:cNvSpPr txBox="1"/>
          <p:nvPr>
            <p:ph type="title"/>
          </p:nvPr>
        </p:nvSpPr>
        <p:spPr>
          <a:xfrm>
            <a:off x="713225" y="1097700"/>
            <a:ext cx="2544000" cy="29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Link Lab Mentors</a:t>
            </a:r>
            <a:endParaRPr/>
          </a:p>
        </p:txBody>
      </p:sp>
      <p:sp>
        <p:nvSpPr>
          <p:cNvPr id="331" name="Google Shape;331;p46"/>
          <p:cNvSpPr txBox="1"/>
          <p:nvPr>
            <p:ph idx="1" type="subTitle"/>
          </p:nvPr>
        </p:nvSpPr>
        <p:spPr>
          <a:xfrm>
            <a:off x="3867050" y="491413"/>
            <a:ext cx="2223300" cy="6771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Avi Hoen </a:t>
            </a:r>
            <a:endParaRPr/>
          </a:p>
          <a:p>
            <a:pPr indent="0" lvl="0" marL="0" rtl="0" algn="l">
              <a:spcBef>
                <a:spcPts val="0"/>
              </a:spcBef>
              <a:spcAft>
                <a:spcPts val="0"/>
              </a:spcAft>
              <a:buNone/>
            </a:pPr>
            <a:r>
              <a:rPr lang="en" sz="1400"/>
              <a:t>(zdf2uz@virginia.edu)</a:t>
            </a:r>
            <a:endParaRPr sz="1400"/>
          </a:p>
        </p:txBody>
      </p:sp>
      <p:sp>
        <p:nvSpPr>
          <p:cNvPr id="332" name="Google Shape;332;p46"/>
          <p:cNvSpPr txBox="1"/>
          <p:nvPr>
            <p:ph idx="3" type="subTitle"/>
          </p:nvPr>
        </p:nvSpPr>
        <p:spPr>
          <a:xfrm>
            <a:off x="6471725" y="3825088"/>
            <a:ext cx="2223300" cy="677100"/>
          </a:xfrm>
          <a:prstGeom prst="rect">
            <a:avLst/>
          </a:prstGeom>
        </p:spPr>
        <p:txBody>
          <a:bodyPr anchorCtr="0" anchor="ctr" bIns="91425" lIns="91425" spcFirstLastPara="1" rIns="91425" wrap="square" tIns="91425">
            <a:spAutoFit/>
          </a:bodyPr>
          <a:lstStyle/>
          <a:p>
            <a:pPr indent="0" lvl="0" marL="228600" rtl="0" algn="r">
              <a:spcBef>
                <a:spcPts val="0"/>
              </a:spcBef>
              <a:spcAft>
                <a:spcPts val="0"/>
              </a:spcAft>
              <a:buNone/>
            </a:pPr>
            <a:r>
              <a:rPr lang="en"/>
              <a:t>Carreen de Cardenas</a:t>
            </a:r>
            <a:endParaRPr/>
          </a:p>
          <a:p>
            <a:pPr indent="0" lvl="0" marL="228600" rtl="0" algn="r">
              <a:spcBef>
                <a:spcPts val="0"/>
              </a:spcBef>
              <a:spcAft>
                <a:spcPts val="0"/>
              </a:spcAft>
              <a:buNone/>
            </a:pPr>
            <a:r>
              <a:rPr lang="en" sz="1400"/>
              <a:t>(cad3ev@virginia.edu)</a:t>
            </a:r>
            <a:endParaRPr sz="1400"/>
          </a:p>
        </p:txBody>
      </p:sp>
      <p:sp>
        <p:nvSpPr>
          <p:cNvPr id="333" name="Google Shape;333;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34" name="Google Shape;334;p46"/>
          <p:cNvPicPr preferRelativeResize="0"/>
          <p:nvPr/>
        </p:nvPicPr>
        <p:blipFill>
          <a:blip r:embed="rId3">
            <a:alphaModFix/>
          </a:blip>
          <a:stretch>
            <a:fillRect/>
          </a:stretch>
        </p:blipFill>
        <p:spPr>
          <a:xfrm>
            <a:off x="3867050" y="1168500"/>
            <a:ext cx="2223450" cy="3331190"/>
          </a:xfrm>
          <a:prstGeom prst="rect">
            <a:avLst/>
          </a:prstGeom>
          <a:noFill/>
          <a:ln cap="flat" cmpd="sng" w="38100">
            <a:solidFill>
              <a:schemeClr val="dk2"/>
            </a:solidFill>
            <a:prstDash val="solid"/>
            <a:round/>
            <a:headEnd len="sm" w="sm" type="none"/>
            <a:tailEnd len="sm" w="sm" type="none"/>
          </a:ln>
        </p:spPr>
      </p:pic>
      <p:pic>
        <p:nvPicPr>
          <p:cNvPr id="335" name="Google Shape;335;p46"/>
          <p:cNvPicPr preferRelativeResize="0"/>
          <p:nvPr/>
        </p:nvPicPr>
        <p:blipFill>
          <a:blip r:embed="rId4">
            <a:alphaModFix/>
          </a:blip>
          <a:stretch>
            <a:fillRect/>
          </a:stretch>
        </p:blipFill>
        <p:spPr>
          <a:xfrm>
            <a:off x="6471725" y="488913"/>
            <a:ext cx="2223450" cy="3336163"/>
          </a:xfrm>
          <a:prstGeom prst="rect">
            <a:avLst/>
          </a:prstGeom>
          <a:noFill/>
          <a:ln cap="flat" cmpd="sng" w="38100">
            <a:solidFill>
              <a:schemeClr val="dk2"/>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7"/>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Customer</a:t>
            </a:r>
            <a:endParaRPr/>
          </a:p>
        </p:txBody>
      </p:sp>
      <p:sp>
        <p:nvSpPr>
          <p:cNvPr id="341" name="Google Shape;341;p47"/>
          <p:cNvSpPr txBox="1"/>
          <p:nvPr>
            <p:ph idx="1" type="body"/>
          </p:nvPr>
        </p:nvSpPr>
        <p:spPr>
          <a:xfrm>
            <a:off x="713250" y="2231025"/>
            <a:ext cx="7717500" cy="2377800"/>
          </a:xfrm>
          <a:prstGeom prst="rect">
            <a:avLst/>
          </a:prstGeom>
        </p:spPr>
        <p:txBody>
          <a:bodyPr anchorCtr="0" anchor="ctr" bIns="91425" lIns="91425" spcFirstLastPara="1" rIns="91425" wrap="square" tIns="91425">
            <a:normAutofit lnSpcReduction="20000"/>
          </a:bodyPr>
          <a:lstStyle/>
          <a:p>
            <a:pPr indent="0" lvl="0" marL="0" rtl="0" algn="l">
              <a:spcBef>
                <a:spcPts val="0"/>
              </a:spcBef>
              <a:spcAft>
                <a:spcPts val="0"/>
              </a:spcAft>
              <a:buClr>
                <a:schemeClr val="dk1"/>
              </a:buClr>
              <a:buSzPts val="1100"/>
              <a:buFont typeface="Arial"/>
              <a:buNone/>
            </a:pPr>
            <a:r>
              <a:rPr lang="en"/>
              <a:t>“I’m Ben Chambers, the Transportation Planning Manager for the City of Charlottesville. I’ve been working with CAT and Virginia Department of Rail and Public Transportation to design our next batch of bus shelters around the City. This topic has been an ongoing discussion with CAT for years and we’re excited to have state support to move forward with these locations.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However, beyond this set of bus shelters, CAT does not have any current plans for which stops to tackle next or which amenities would work best at specific stops. It sounds like we could use your help! I’d love to hear more about your capstone project. If you’d like, I’d be happy to have you come by our office at Neighborhood Development Services in City Hall to talk through what you’re working on and provide you with some feedback. Let me know when would work best for you and I’ll schedule us a conference room to work in.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In the meantime, if you have any questions about bus stops, CAT, or transportation in the City in general, please ask and I’ll do my best to get you some answers.”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Email Correspondence from 8 September 2023</a:t>
            </a:r>
            <a:endParaRPr/>
          </a:p>
        </p:txBody>
      </p:sp>
      <p:sp>
        <p:nvSpPr>
          <p:cNvPr id="342" name="Google Shape;342;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43" name="Google Shape;343;p47"/>
          <p:cNvSpPr txBox="1"/>
          <p:nvPr>
            <p:ph idx="4294967295" type="subTitle"/>
          </p:nvPr>
        </p:nvSpPr>
        <p:spPr>
          <a:xfrm>
            <a:off x="256575" y="1307625"/>
            <a:ext cx="8616600" cy="9234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b="1" lang="en" sz="2400"/>
              <a:t>Benjamin Chambers</a:t>
            </a:r>
            <a:r>
              <a:rPr lang="en" sz="2400"/>
              <a:t>, the Transportation Planning Manager for the City of Charlottesville</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8"/>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Essential Requirements</a:t>
            </a:r>
            <a:endParaRPr/>
          </a:p>
        </p:txBody>
      </p:sp>
      <p:sp>
        <p:nvSpPr>
          <p:cNvPr id="349" name="Google Shape;349;p48"/>
          <p:cNvSpPr txBox="1"/>
          <p:nvPr>
            <p:ph idx="2" type="title"/>
          </p:nvPr>
        </p:nvSpPr>
        <p:spPr>
          <a:xfrm>
            <a:off x="264900" y="1305150"/>
            <a:ext cx="953100" cy="17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350" name="Google Shape;350;p48"/>
          <p:cNvSpPr txBox="1"/>
          <p:nvPr>
            <p:ph idx="3" type="title"/>
          </p:nvPr>
        </p:nvSpPr>
        <p:spPr>
          <a:xfrm>
            <a:off x="264900" y="3092850"/>
            <a:ext cx="953100" cy="17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351" name="Google Shape;351;p48"/>
          <p:cNvSpPr txBox="1"/>
          <p:nvPr>
            <p:ph idx="4" type="title"/>
          </p:nvPr>
        </p:nvSpPr>
        <p:spPr>
          <a:xfrm>
            <a:off x="4571963" y="1305150"/>
            <a:ext cx="953100" cy="17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352" name="Google Shape;352;p48"/>
          <p:cNvSpPr txBox="1"/>
          <p:nvPr>
            <p:ph idx="5" type="title"/>
          </p:nvPr>
        </p:nvSpPr>
        <p:spPr>
          <a:xfrm>
            <a:off x="4571963" y="3092850"/>
            <a:ext cx="953100" cy="17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353" name="Google Shape;353;p48"/>
          <p:cNvSpPr txBox="1"/>
          <p:nvPr>
            <p:ph idx="1" type="subTitle"/>
          </p:nvPr>
        </p:nvSpPr>
        <p:spPr>
          <a:xfrm>
            <a:off x="1417775" y="1723725"/>
            <a:ext cx="2954400" cy="738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Collect data on </a:t>
            </a:r>
            <a:r>
              <a:rPr b="1" lang="en"/>
              <a:t>when</a:t>
            </a:r>
            <a:r>
              <a:rPr lang="en"/>
              <a:t> people use the trails</a:t>
            </a:r>
            <a:endParaRPr/>
          </a:p>
        </p:txBody>
      </p:sp>
      <p:sp>
        <p:nvSpPr>
          <p:cNvPr id="354" name="Google Shape;354;p48"/>
          <p:cNvSpPr txBox="1"/>
          <p:nvPr>
            <p:ph idx="7" type="subTitle"/>
          </p:nvPr>
        </p:nvSpPr>
        <p:spPr>
          <a:xfrm>
            <a:off x="5724850" y="1723725"/>
            <a:ext cx="2954400" cy="738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Design</a:t>
            </a:r>
            <a:r>
              <a:rPr lang="en"/>
              <a:t> and build sensors </a:t>
            </a:r>
            <a:r>
              <a:rPr b="1" lang="en"/>
              <a:t>in-lab</a:t>
            </a:r>
            <a:r>
              <a:rPr lang="en"/>
              <a:t>, keeping privacy in mind</a:t>
            </a:r>
            <a:endParaRPr/>
          </a:p>
        </p:txBody>
      </p:sp>
      <p:sp>
        <p:nvSpPr>
          <p:cNvPr id="355" name="Google Shape;355;p48"/>
          <p:cNvSpPr txBox="1"/>
          <p:nvPr>
            <p:ph idx="9" type="subTitle"/>
          </p:nvPr>
        </p:nvSpPr>
        <p:spPr>
          <a:xfrm>
            <a:off x="1417775" y="3516075"/>
            <a:ext cx="2954400" cy="738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Find out use </a:t>
            </a:r>
            <a:r>
              <a:rPr b="1" lang="en"/>
              <a:t>patterns</a:t>
            </a:r>
            <a:r>
              <a:rPr lang="en"/>
              <a:t> of the trails</a:t>
            </a:r>
            <a:endParaRPr/>
          </a:p>
        </p:txBody>
      </p:sp>
      <p:sp>
        <p:nvSpPr>
          <p:cNvPr id="356" name="Google Shape;356;p48"/>
          <p:cNvSpPr txBox="1"/>
          <p:nvPr>
            <p:ph idx="14" type="subTitle"/>
          </p:nvPr>
        </p:nvSpPr>
        <p:spPr>
          <a:xfrm>
            <a:off x="5724850" y="3516075"/>
            <a:ext cx="2954400" cy="738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Analyze collected data to propose how trails could be </a:t>
            </a:r>
            <a:r>
              <a:rPr b="1" lang="en"/>
              <a:t>improved</a:t>
            </a:r>
            <a:endParaRPr b="1"/>
          </a:p>
        </p:txBody>
      </p:sp>
      <p:sp>
        <p:nvSpPr>
          <p:cNvPr id="357" name="Google Shape;357;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9"/>
          <p:cNvSpPr txBox="1"/>
          <p:nvPr>
            <p:ph type="title"/>
          </p:nvPr>
        </p:nvSpPr>
        <p:spPr>
          <a:xfrm>
            <a:off x="713250" y="539500"/>
            <a:ext cx="77175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Non-E</a:t>
            </a:r>
            <a:r>
              <a:rPr lang="en"/>
              <a:t>ssential Requirements</a:t>
            </a:r>
            <a:endParaRPr/>
          </a:p>
        </p:txBody>
      </p:sp>
      <p:sp>
        <p:nvSpPr>
          <p:cNvPr id="363" name="Google Shape;363;p49"/>
          <p:cNvSpPr txBox="1"/>
          <p:nvPr>
            <p:ph idx="2" type="title"/>
          </p:nvPr>
        </p:nvSpPr>
        <p:spPr>
          <a:xfrm>
            <a:off x="264900" y="1305150"/>
            <a:ext cx="953100" cy="17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364" name="Google Shape;364;p49"/>
          <p:cNvSpPr txBox="1"/>
          <p:nvPr>
            <p:ph idx="3" type="title"/>
          </p:nvPr>
        </p:nvSpPr>
        <p:spPr>
          <a:xfrm>
            <a:off x="264900" y="3092850"/>
            <a:ext cx="953100" cy="17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365" name="Google Shape;365;p49"/>
          <p:cNvSpPr txBox="1"/>
          <p:nvPr>
            <p:ph idx="4" type="title"/>
          </p:nvPr>
        </p:nvSpPr>
        <p:spPr>
          <a:xfrm>
            <a:off x="4571963" y="1305150"/>
            <a:ext cx="953100" cy="17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366" name="Google Shape;366;p49"/>
          <p:cNvSpPr txBox="1"/>
          <p:nvPr>
            <p:ph idx="5" type="title"/>
          </p:nvPr>
        </p:nvSpPr>
        <p:spPr>
          <a:xfrm>
            <a:off x="4571963" y="3092850"/>
            <a:ext cx="953100" cy="178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367" name="Google Shape;367;p49"/>
          <p:cNvSpPr txBox="1"/>
          <p:nvPr>
            <p:ph idx="1" type="subTitle"/>
          </p:nvPr>
        </p:nvSpPr>
        <p:spPr>
          <a:xfrm>
            <a:off x="1417775" y="1723725"/>
            <a:ext cx="2954400" cy="4617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Take community </a:t>
            </a:r>
            <a:r>
              <a:rPr lang="en"/>
              <a:t>survey</a:t>
            </a:r>
            <a:endParaRPr/>
          </a:p>
        </p:txBody>
      </p:sp>
      <p:sp>
        <p:nvSpPr>
          <p:cNvPr id="368" name="Google Shape;368;p49"/>
          <p:cNvSpPr txBox="1"/>
          <p:nvPr>
            <p:ph idx="7" type="subTitle"/>
          </p:nvPr>
        </p:nvSpPr>
        <p:spPr>
          <a:xfrm>
            <a:off x="5724850" y="1723725"/>
            <a:ext cx="2954400" cy="738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Find out demographics of people who use the trails</a:t>
            </a:r>
            <a:endParaRPr b="1"/>
          </a:p>
        </p:txBody>
      </p:sp>
      <p:sp>
        <p:nvSpPr>
          <p:cNvPr id="369" name="Google Shape;369;p49"/>
          <p:cNvSpPr txBox="1"/>
          <p:nvPr>
            <p:ph idx="9" type="subTitle"/>
          </p:nvPr>
        </p:nvSpPr>
        <p:spPr>
          <a:xfrm>
            <a:off x="1417775" y="3516075"/>
            <a:ext cx="2954400" cy="738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Add physical change to Triangle Trails</a:t>
            </a:r>
            <a:endParaRPr/>
          </a:p>
        </p:txBody>
      </p:sp>
      <p:sp>
        <p:nvSpPr>
          <p:cNvPr id="370" name="Google Shape;370;p49"/>
          <p:cNvSpPr txBox="1"/>
          <p:nvPr>
            <p:ph idx="14" type="subTitle"/>
          </p:nvPr>
        </p:nvSpPr>
        <p:spPr>
          <a:xfrm>
            <a:off x="5724850" y="3516075"/>
            <a:ext cx="2954400" cy="738900"/>
          </a:xfrm>
          <a:prstGeom prst="rect">
            <a:avLst/>
          </a:prstGeom>
        </p:spPr>
        <p:txBody>
          <a:bodyPr anchorCtr="0" anchor="ctr" bIns="91425" lIns="91425" spcFirstLastPara="1" rIns="91425" wrap="square" tIns="91425">
            <a:spAutoFit/>
          </a:bodyPr>
          <a:lstStyle/>
          <a:p>
            <a:pPr indent="0" lvl="0" marL="0" rtl="0" algn="l">
              <a:spcBef>
                <a:spcPts val="0"/>
              </a:spcBef>
              <a:spcAft>
                <a:spcPts val="0"/>
              </a:spcAft>
              <a:buNone/>
            </a:pPr>
            <a:r>
              <a:rPr lang="en"/>
              <a:t>Observe patterns immediately surrounding the trails</a:t>
            </a:r>
            <a:endParaRPr/>
          </a:p>
        </p:txBody>
      </p:sp>
      <p:sp>
        <p:nvSpPr>
          <p:cNvPr id="371" name="Google Shape;371;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50"/>
          <p:cNvSpPr txBox="1"/>
          <p:nvPr>
            <p:ph idx="1" type="subTitle"/>
          </p:nvPr>
        </p:nvSpPr>
        <p:spPr>
          <a:xfrm>
            <a:off x="1294125" y="2007349"/>
            <a:ext cx="4968000" cy="45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Will We Measure Success</a:t>
            </a:r>
            <a:r>
              <a:rPr lang="en"/>
              <a:t>?</a:t>
            </a:r>
            <a:endParaRPr/>
          </a:p>
        </p:txBody>
      </p:sp>
      <p:sp>
        <p:nvSpPr>
          <p:cNvPr id="377" name="Google Shape;377;p50"/>
          <p:cNvSpPr txBox="1"/>
          <p:nvPr>
            <p:ph idx="2" type="subTitle"/>
          </p:nvPr>
        </p:nvSpPr>
        <p:spPr>
          <a:xfrm>
            <a:off x="1294125" y="2495538"/>
            <a:ext cx="4968000" cy="124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Getting data that is </a:t>
            </a:r>
            <a:r>
              <a:rPr b="1" lang="en"/>
              <a:t>useful</a:t>
            </a:r>
            <a:r>
              <a:rPr lang="en"/>
              <a:t> to transit and civil planners. This is so Triangle Trails, and multi-use trails in general, can be improved effectively.</a:t>
            </a:r>
            <a:endParaRPr/>
          </a:p>
        </p:txBody>
      </p:sp>
      <p:sp>
        <p:nvSpPr>
          <p:cNvPr id="378" name="Google Shape;378;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National Trails Day by Slidesgo">
  <a:themeElements>
    <a:clrScheme name="Simple Light">
      <a:dk1>
        <a:srgbClr val="000000"/>
      </a:dk1>
      <a:lt1>
        <a:srgbClr val="FFFCF2"/>
      </a:lt1>
      <a:dk2>
        <a:srgbClr val="000000"/>
      </a:dk2>
      <a:lt2>
        <a:srgbClr val="FFFFFF"/>
      </a:lt2>
      <a:accent1>
        <a:srgbClr val="FFFCF2"/>
      </a:accent1>
      <a:accent2>
        <a:srgbClr val="000000"/>
      </a:accent2>
      <a:accent3>
        <a:srgbClr val="FFF3CC"/>
      </a:accent3>
      <a:accent4>
        <a:srgbClr val="000000"/>
      </a:accent4>
      <a:accent5>
        <a:srgbClr val="FFF3CC"/>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